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9" r:id="rId3"/>
    <p:sldId id="258" r:id="rId4"/>
    <p:sldId id="259" r:id="rId5"/>
    <p:sldId id="260" r:id="rId6"/>
    <p:sldId id="286" r:id="rId7"/>
    <p:sldId id="262" r:id="rId8"/>
    <p:sldId id="263" r:id="rId9"/>
    <p:sldId id="264" r:id="rId10"/>
    <p:sldId id="288" r:id="rId11"/>
    <p:sldId id="265" r:id="rId12"/>
    <p:sldId id="266" r:id="rId13"/>
    <p:sldId id="267" r:id="rId14"/>
    <p:sldId id="270" r:id="rId15"/>
    <p:sldId id="290" r:id="rId16"/>
    <p:sldId id="285" r:id="rId17"/>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B90B6B-0CCA-41C2-9BC3-8BD6E9930728}" v="2" dt="2025-02-06T10:36:00.98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 Prakash" userId="1034cb091abe5016" providerId="LiveId" clId="{CFB90B6B-0CCA-41C2-9BC3-8BD6E9930728}"/>
    <pc:docChg chg="undo custSel addSld delSld modSld">
      <pc:chgData name="Jaya Prakash" userId="1034cb091abe5016" providerId="LiveId" clId="{CFB90B6B-0CCA-41C2-9BC3-8BD6E9930728}" dt="2025-02-06T10:37:36.623" v="110" actId="1076"/>
      <pc:docMkLst>
        <pc:docMk/>
      </pc:docMkLst>
      <pc:sldChg chg="modSp mod">
        <pc:chgData name="Jaya Prakash" userId="1034cb091abe5016" providerId="LiveId" clId="{CFB90B6B-0CCA-41C2-9BC3-8BD6E9930728}" dt="2025-02-06T10:17:26.994" v="26" actId="12"/>
        <pc:sldMkLst>
          <pc:docMk/>
          <pc:sldMk cId="0" sldId="256"/>
        </pc:sldMkLst>
        <pc:spChg chg="mod">
          <ac:chgData name="Jaya Prakash" userId="1034cb091abe5016" providerId="LiveId" clId="{CFB90B6B-0CCA-41C2-9BC3-8BD6E9930728}" dt="2025-02-06T10:17:26.994" v="26" actId="12"/>
          <ac:spMkLst>
            <pc:docMk/>
            <pc:sldMk cId="0" sldId="256"/>
            <ac:spMk id="7" creationId="{00000000-0000-0000-0000-000000000000}"/>
          </ac:spMkLst>
        </pc:spChg>
        <pc:spChg chg="mod">
          <ac:chgData name="Jaya Prakash" userId="1034cb091abe5016" providerId="LiveId" clId="{CFB90B6B-0CCA-41C2-9BC3-8BD6E9930728}" dt="2025-02-06T10:17:23.305" v="25" actId="12"/>
          <ac:spMkLst>
            <pc:docMk/>
            <pc:sldMk cId="0" sldId="256"/>
            <ac:spMk id="8" creationId="{00000000-0000-0000-0000-000000000000}"/>
          </ac:spMkLst>
        </pc:spChg>
        <pc:spChg chg="mod">
          <ac:chgData name="Jaya Prakash" userId="1034cb091abe5016" providerId="LiveId" clId="{CFB90B6B-0CCA-41C2-9BC3-8BD6E9930728}" dt="2025-02-06T10:16:30.718" v="15" actId="1076"/>
          <ac:spMkLst>
            <pc:docMk/>
            <pc:sldMk cId="0" sldId="256"/>
            <ac:spMk id="9" creationId="{00000000-0000-0000-0000-000000000000}"/>
          </ac:spMkLst>
        </pc:spChg>
        <pc:grpChg chg="mod">
          <ac:chgData name="Jaya Prakash" userId="1034cb091abe5016" providerId="LiveId" clId="{CFB90B6B-0CCA-41C2-9BC3-8BD6E9930728}" dt="2025-02-06T10:16:41.904" v="19" actId="1076"/>
          <ac:grpSpMkLst>
            <pc:docMk/>
            <pc:sldMk cId="0" sldId="256"/>
            <ac:grpSpMk id="2" creationId="{00000000-0000-0000-0000-000000000000}"/>
          </ac:grpSpMkLst>
        </pc:grpChg>
      </pc:sldChg>
      <pc:sldChg chg="modSp mod">
        <pc:chgData name="Jaya Prakash" userId="1034cb091abe5016" providerId="LiveId" clId="{CFB90B6B-0CCA-41C2-9BC3-8BD6E9930728}" dt="2025-02-06T10:37:17.210" v="105" actId="1076"/>
        <pc:sldMkLst>
          <pc:docMk/>
          <pc:sldMk cId="0" sldId="258"/>
        </pc:sldMkLst>
        <pc:spChg chg="mod">
          <ac:chgData name="Jaya Prakash" userId="1034cb091abe5016" providerId="LiveId" clId="{CFB90B6B-0CCA-41C2-9BC3-8BD6E9930728}" dt="2025-02-06T10:37:14.219" v="104" actId="1076"/>
          <ac:spMkLst>
            <pc:docMk/>
            <pc:sldMk cId="0" sldId="258"/>
            <ac:spMk id="3" creationId="{00000000-0000-0000-0000-000000000000}"/>
          </ac:spMkLst>
        </pc:spChg>
        <pc:spChg chg="mod">
          <ac:chgData name="Jaya Prakash" userId="1034cb091abe5016" providerId="LiveId" clId="{CFB90B6B-0CCA-41C2-9BC3-8BD6E9930728}" dt="2025-02-06T10:37:17.210" v="105" actId="1076"/>
          <ac:spMkLst>
            <pc:docMk/>
            <pc:sldMk cId="0" sldId="258"/>
            <ac:spMk id="9" creationId="{00000000-0000-0000-0000-000000000000}"/>
          </ac:spMkLst>
        </pc:spChg>
      </pc:sldChg>
      <pc:sldChg chg="modSp mod">
        <pc:chgData name="Jaya Prakash" userId="1034cb091abe5016" providerId="LiveId" clId="{CFB90B6B-0CCA-41C2-9BC3-8BD6E9930728}" dt="2025-02-06T10:37:36.623" v="110" actId="1076"/>
        <pc:sldMkLst>
          <pc:docMk/>
          <pc:sldMk cId="0" sldId="259"/>
        </pc:sldMkLst>
        <pc:spChg chg="mod">
          <ac:chgData name="Jaya Prakash" userId="1034cb091abe5016" providerId="LiveId" clId="{CFB90B6B-0CCA-41C2-9BC3-8BD6E9930728}" dt="2025-02-06T10:37:36.623" v="110" actId="1076"/>
          <ac:spMkLst>
            <pc:docMk/>
            <pc:sldMk cId="0" sldId="259"/>
            <ac:spMk id="5" creationId="{00000000-0000-0000-0000-000000000000}"/>
          </ac:spMkLst>
        </pc:spChg>
      </pc:sldChg>
      <pc:sldChg chg="modSp mod">
        <pc:chgData name="Jaya Prakash" userId="1034cb091abe5016" providerId="LiveId" clId="{CFB90B6B-0CCA-41C2-9BC3-8BD6E9930728}" dt="2025-02-06T10:18:14.200" v="29" actId="14100"/>
        <pc:sldMkLst>
          <pc:docMk/>
          <pc:sldMk cId="0" sldId="260"/>
        </pc:sldMkLst>
        <pc:picChg chg="mod">
          <ac:chgData name="Jaya Prakash" userId="1034cb091abe5016" providerId="LiveId" clId="{CFB90B6B-0CCA-41C2-9BC3-8BD6E9930728}" dt="2025-02-06T10:18:14.200" v="29" actId="14100"/>
          <ac:picMkLst>
            <pc:docMk/>
            <pc:sldMk cId="0" sldId="260"/>
            <ac:picMk id="3" creationId="{00000000-0000-0000-0000-000000000000}"/>
          </ac:picMkLst>
        </pc:picChg>
      </pc:sldChg>
      <pc:sldChg chg="addSp delSp modSp add mod">
        <pc:chgData name="Jaya Prakash" userId="1034cb091abe5016" providerId="LiveId" clId="{CFB90B6B-0CCA-41C2-9BC3-8BD6E9930728}" dt="2025-02-06T10:36:30.633" v="95" actId="1076"/>
        <pc:sldMkLst>
          <pc:docMk/>
          <pc:sldMk cId="3690308790" sldId="290"/>
        </pc:sldMkLst>
        <pc:spChg chg="add mod">
          <ac:chgData name="Jaya Prakash" userId="1034cb091abe5016" providerId="LiveId" clId="{CFB90B6B-0CCA-41C2-9BC3-8BD6E9930728}" dt="2025-02-06T10:36:18.007" v="91" actId="1076"/>
          <ac:spMkLst>
            <pc:docMk/>
            <pc:sldMk cId="3690308790" sldId="290"/>
            <ac:spMk id="6" creationId="{F17A3CE4-BF30-7973-E201-6D3EB2503540}"/>
          </ac:spMkLst>
        </pc:spChg>
        <pc:spChg chg="mod">
          <ac:chgData name="Jaya Prakash" userId="1034cb091abe5016" providerId="LiveId" clId="{CFB90B6B-0CCA-41C2-9BC3-8BD6E9930728}" dt="2025-02-06T10:36:14.936" v="90" actId="1076"/>
          <ac:spMkLst>
            <pc:docMk/>
            <pc:sldMk cId="3690308790" sldId="290"/>
            <ac:spMk id="11" creationId="{4F6C2055-1913-5C71-A4A2-45CE084B3597}"/>
          </ac:spMkLst>
        </pc:spChg>
        <pc:spChg chg="del">
          <ac:chgData name="Jaya Prakash" userId="1034cb091abe5016" providerId="LiveId" clId="{CFB90B6B-0CCA-41C2-9BC3-8BD6E9930728}" dt="2025-02-06T10:25:08.951" v="32" actId="478"/>
          <ac:spMkLst>
            <pc:docMk/>
            <pc:sldMk cId="3690308790" sldId="290"/>
            <ac:spMk id="12" creationId="{26CCCAEA-98BC-99D9-8892-F62795E43835}"/>
          </ac:spMkLst>
        </pc:spChg>
        <pc:picChg chg="add del mod">
          <ac:chgData name="Jaya Prakash" userId="1034cb091abe5016" providerId="LiveId" clId="{CFB90B6B-0CCA-41C2-9BC3-8BD6E9930728}" dt="2025-02-06T10:25:44.987" v="40" actId="478"/>
          <ac:picMkLst>
            <pc:docMk/>
            <pc:sldMk cId="3690308790" sldId="290"/>
            <ac:picMk id="3" creationId="{8540952F-DCC9-CF54-D8A1-B9594D8A867F}"/>
          </ac:picMkLst>
        </pc:picChg>
        <pc:picChg chg="add mod">
          <ac:chgData name="Jaya Prakash" userId="1034cb091abe5016" providerId="LiveId" clId="{CFB90B6B-0CCA-41C2-9BC3-8BD6E9930728}" dt="2025-02-06T10:36:30.633" v="95" actId="1076"/>
          <ac:picMkLst>
            <pc:docMk/>
            <pc:sldMk cId="3690308790" sldId="290"/>
            <ac:picMk id="5" creationId="{54CBDA1A-77DB-1338-AEA1-B62331595EC2}"/>
          </ac:picMkLst>
        </pc:picChg>
        <pc:picChg chg="del">
          <ac:chgData name="Jaya Prakash" userId="1034cb091abe5016" providerId="LiveId" clId="{CFB90B6B-0CCA-41C2-9BC3-8BD6E9930728}" dt="2025-02-06T10:25:06.884" v="31" actId="478"/>
          <ac:picMkLst>
            <pc:docMk/>
            <pc:sldMk cId="3690308790" sldId="290"/>
            <ac:picMk id="16" creationId="{D1F88965-8A04-4F39-8A1A-CE914A50F460}"/>
          </ac:picMkLst>
        </pc:picChg>
      </pc:sldChg>
      <pc:sldChg chg="add del">
        <pc:chgData name="Jaya Prakash" userId="1034cb091abe5016" providerId="LiveId" clId="{CFB90B6B-0CCA-41C2-9BC3-8BD6E9930728}" dt="2025-02-06T10:35:41.143" v="81" actId="2890"/>
        <pc:sldMkLst>
          <pc:docMk/>
          <pc:sldMk cId="1516385411" sldId="29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80599" y="516652"/>
            <a:ext cx="15720694" cy="1183639"/>
          </a:xfrm>
          <a:prstGeom prst="rect">
            <a:avLst/>
          </a:prstGeom>
        </p:spPr>
        <p:txBody>
          <a:bodyPr wrap="square" lIns="0" tIns="0" rIns="0" bIns="0">
            <a:spAutoFit/>
          </a:bodyPr>
          <a:lstStyle>
            <a:lvl1pPr>
              <a:defRPr sz="5300" b="1" i="0">
                <a:solidFill>
                  <a:srgbClr val="004AAC"/>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500" b="0" i="0">
                <a:solidFill>
                  <a:srgbClr val="2E2E2E"/>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1" i="0">
                <a:solidFill>
                  <a:srgbClr val="004AAC"/>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500" b="0" i="0">
                <a:solidFill>
                  <a:srgbClr val="2E2E2E"/>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1" i="0">
                <a:solidFill>
                  <a:srgbClr val="004AAC"/>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3154037" y="6230493"/>
            <a:ext cx="5145405" cy="4072681"/>
          </a:xfrm>
          <a:prstGeom prst="rect">
            <a:avLst/>
          </a:prstGeom>
        </p:spPr>
      </p:pic>
      <p:sp>
        <p:nvSpPr>
          <p:cNvPr id="2" name="Holder 2"/>
          <p:cNvSpPr>
            <a:spLocks noGrp="1"/>
          </p:cNvSpPr>
          <p:nvPr>
            <p:ph type="title"/>
          </p:nvPr>
        </p:nvSpPr>
        <p:spPr/>
        <p:txBody>
          <a:bodyPr lIns="0" tIns="0" rIns="0" bIns="0"/>
          <a:lstStyle>
            <a:lvl1pPr>
              <a:defRPr sz="5300" b="1" i="0">
                <a:solidFill>
                  <a:srgbClr val="004AAC"/>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3154037" y="6230493"/>
            <a:ext cx="5145405" cy="4072681"/>
          </a:xfrm>
          <a:prstGeom prst="rect">
            <a:avLst/>
          </a:prstGeom>
        </p:spPr>
      </p:pic>
      <p:pic>
        <p:nvPicPr>
          <p:cNvPr id="17" name="bg object 17"/>
          <p:cNvPicPr/>
          <p:nvPr/>
        </p:nvPicPr>
        <p:blipFill>
          <a:blip r:embed="rId3" cstate="print"/>
          <a:stretch>
            <a:fillRect/>
          </a:stretch>
        </p:blipFill>
        <p:spPr>
          <a:xfrm>
            <a:off x="0" y="1"/>
            <a:ext cx="3849676" cy="4495799"/>
          </a:xfrm>
          <a:prstGeom prst="rect">
            <a:avLst/>
          </a:prstGeom>
        </p:spPr>
      </p:pic>
      <p:pic>
        <p:nvPicPr>
          <p:cNvPr id="18" name="bg object 18"/>
          <p:cNvPicPr/>
          <p:nvPr/>
        </p:nvPicPr>
        <p:blipFill>
          <a:blip r:embed="rId4" cstate="print"/>
          <a:stretch>
            <a:fillRect/>
          </a:stretch>
        </p:blipFill>
        <p:spPr>
          <a:xfrm>
            <a:off x="-1155" y="6224185"/>
            <a:ext cx="4451394" cy="4063956"/>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8226" y="617569"/>
            <a:ext cx="17871546" cy="2160905"/>
          </a:xfrm>
          <a:prstGeom prst="rect">
            <a:avLst/>
          </a:prstGeom>
        </p:spPr>
        <p:txBody>
          <a:bodyPr wrap="square" lIns="0" tIns="0" rIns="0" bIns="0">
            <a:spAutoFit/>
          </a:bodyPr>
          <a:lstStyle>
            <a:lvl1pPr>
              <a:defRPr sz="5300" b="1" i="0">
                <a:solidFill>
                  <a:srgbClr val="004AAC"/>
                </a:solidFill>
                <a:latin typeface="Tahoma"/>
                <a:cs typeface="Tahoma"/>
              </a:defRPr>
            </a:lvl1pPr>
          </a:lstStyle>
          <a:p>
            <a:endParaRPr/>
          </a:p>
        </p:txBody>
      </p:sp>
      <p:sp>
        <p:nvSpPr>
          <p:cNvPr id="3" name="Holder 3"/>
          <p:cNvSpPr>
            <a:spLocks noGrp="1"/>
          </p:cNvSpPr>
          <p:nvPr>
            <p:ph type="body" idx="1"/>
          </p:nvPr>
        </p:nvSpPr>
        <p:spPr>
          <a:xfrm>
            <a:off x="840617" y="2077528"/>
            <a:ext cx="16606765" cy="6588125"/>
          </a:xfrm>
          <a:prstGeom prst="rect">
            <a:avLst/>
          </a:prstGeom>
        </p:spPr>
        <p:txBody>
          <a:bodyPr wrap="square" lIns="0" tIns="0" rIns="0" bIns="0">
            <a:spAutoFit/>
          </a:bodyPr>
          <a:lstStyle>
            <a:lvl1pPr>
              <a:defRPr sz="2500" b="0" i="0">
                <a:solidFill>
                  <a:srgbClr val="2E2E2E"/>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2/6/2025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87021" y="1281828"/>
            <a:ext cx="607540" cy="812180"/>
            <a:chOff x="1126767" y="1028980"/>
            <a:chExt cx="490220" cy="824230"/>
          </a:xfrm>
        </p:grpSpPr>
        <p:pic>
          <p:nvPicPr>
            <p:cNvPr id="3" name="object 3"/>
            <p:cNvPicPr/>
            <p:nvPr/>
          </p:nvPicPr>
          <p:blipFill>
            <a:blip r:embed="rId2" cstate="print"/>
            <a:stretch>
              <a:fillRect/>
            </a:stretch>
          </p:blipFill>
          <p:spPr>
            <a:xfrm>
              <a:off x="1181882" y="1028980"/>
              <a:ext cx="373809" cy="346858"/>
            </a:xfrm>
            <a:prstGeom prst="rect">
              <a:avLst/>
            </a:prstGeom>
          </p:spPr>
        </p:pic>
        <p:pic>
          <p:nvPicPr>
            <p:cNvPr id="4" name="object 4"/>
            <p:cNvPicPr/>
            <p:nvPr/>
          </p:nvPicPr>
          <p:blipFill>
            <a:blip r:embed="rId3" cstate="print"/>
            <a:stretch>
              <a:fillRect/>
            </a:stretch>
          </p:blipFill>
          <p:spPr>
            <a:xfrm>
              <a:off x="1126767" y="1278596"/>
              <a:ext cx="489842" cy="574361"/>
            </a:xfrm>
            <a:prstGeom prst="rect">
              <a:avLst/>
            </a:prstGeom>
          </p:spPr>
        </p:pic>
      </p:grpSp>
      <p:pic>
        <p:nvPicPr>
          <p:cNvPr id="5" name="object 5"/>
          <p:cNvPicPr/>
          <p:nvPr/>
        </p:nvPicPr>
        <p:blipFill>
          <a:blip r:embed="rId4" cstate="print"/>
          <a:stretch>
            <a:fillRect/>
          </a:stretch>
        </p:blipFill>
        <p:spPr>
          <a:xfrm>
            <a:off x="12386492" y="737365"/>
            <a:ext cx="5903446" cy="7472372"/>
          </a:xfrm>
          <a:prstGeom prst="rect">
            <a:avLst/>
          </a:prstGeom>
        </p:spPr>
      </p:pic>
      <p:sp>
        <p:nvSpPr>
          <p:cNvPr id="6" name="object 6"/>
          <p:cNvSpPr/>
          <p:nvPr/>
        </p:nvSpPr>
        <p:spPr>
          <a:xfrm>
            <a:off x="4321668" y="9258300"/>
            <a:ext cx="7722870" cy="1028700"/>
          </a:xfrm>
          <a:custGeom>
            <a:avLst/>
            <a:gdLst/>
            <a:ahLst/>
            <a:cxnLst/>
            <a:rect l="l" t="t" r="r" b="b"/>
            <a:pathLst>
              <a:path w="7722870" h="1028700">
                <a:moveTo>
                  <a:pt x="7722707" y="1028699"/>
                </a:moveTo>
                <a:lnTo>
                  <a:pt x="7670104" y="1028699"/>
                </a:lnTo>
                <a:lnTo>
                  <a:pt x="6693935" y="26291"/>
                </a:lnTo>
                <a:lnTo>
                  <a:pt x="6720934" y="0"/>
                </a:lnTo>
                <a:lnTo>
                  <a:pt x="7722707" y="1028699"/>
                </a:lnTo>
                <a:close/>
              </a:path>
              <a:path w="7722870" h="1028700">
                <a:moveTo>
                  <a:pt x="7416969" y="1028699"/>
                </a:moveTo>
                <a:lnTo>
                  <a:pt x="7366307" y="1028699"/>
                </a:lnTo>
                <a:lnTo>
                  <a:pt x="6389665" y="25805"/>
                </a:lnTo>
                <a:lnTo>
                  <a:pt x="6415667" y="482"/>
                </a:lnTo>
                <a:lnTo>
                  <a:pt x="7416969" y="1028699"/>
                </a:lnTo>
                <a:close/>
              </a:path>
              <a:path w="7722870" h="1028700">
                <a:moveTo>
                  <a:pt x="7111229" y="1028699"/>
                </a:moveTo>
                <a:lnTo>
                  <a:pt x="7062510" y="1028699"/>
                </a:lnTo>
                <a:lnTo>
                  <a:pt x="6085396" y="25320"/>
                </a:lnTo>
                <a:lnTo>
                  <a:pt x="6110401" y="968"/>
                </a:lnTo>
                <a:lnTo>
                  <a:pt x="7111229" y="1028699"/>
                </a:lnTo>
                <a:close/>
              </a:path>
              <a:path w="7722870" h="1028700">
                <a:moveTo>
                  <a:pt x="6805489" y="1028699"/>
                </a:moveTo>
                <a:lnTo>
                  <a:pt x="6758713" y="1028699"/>
                </a:lnTo>
                <a:lnTo>
                  <a:pt x="5781126" y="24834"/>
                </a:lnTo>
                <a:lnTo>
                  <a:pt x="5805133" y="1453"/>
                </a:lnTo>
                <a:lnTo>
                  <a:pt x="6805489" y="1028699"/>
                </a:lnTo>
                <a:close/>
              </a:path>
              <a:path w="7722870" h="1028700">
                <a:moveTo>
                  <a:pt x="6499749" y="1028699"/>
                </a:moveTo>
                <a:lnTo>
                  <a:pt x="6454916" y="1028699"/>
                </a:lnTo>
                <a:lnTo>
                  <a:pt x="5476856" y="24348"/>
                </a:lnTo>
                <a:lnTo>
                  <a:pt x="5499867" y="1939"/>
                </a:lnTo>
                <a:lnTo>
                  <a:pt x="6499749" y="1028699"/>
                </a:lnTo>
                <a:close/>
              </a:path>
              <a:path w="7722870" h="1028700">
                <a:moveTo>
                  <a:pt x="6194010" y="1028699"/>
                </a:moveTo>
                <a:lnTo>
                  <a:pt x="6151119" y="1028699"/>
                </a:lnTo>
                <a:lnTo>
                  <a:pt x="5172586" y="23863"/>
                </a:lnTo>
                <a:lnTo>
                  <a:pt x="5194599" y="2425"/>
                </a:lnTo>
                <a:lnTo>
                  <a:pt x="6194010" y="1028699"/>
                </a:lnTo>
                <a:close/>
              </a:path>
              <a:path w="7722870" h="1028700">
                <a:moveTo>
                  <a:pt x="5888270" y="1028699"/>
                </a:moveTo>
                <a:lnTo>
                  <a:pt x="5847321" y="1028699"/>
                </a:lnTo>
                <a:lnTo>
                  <a:pt x="4868316" y="23377"/>
                </a:lnTo>
                <a:lnTo>
                  <a:pt x="4889333" y="2910"/>
                </a:lnTo>
                <a:lnTo>
                  <a:pt x="5888270" y="1028699"/>
                </a:lnTo>
                <a:close/>
              </a:path>
              <a:path w="7722870" h="1028700">
                <a:moveTo>
                  <a:pt x="5582530" y="1028699"/>
                </a:moveTo>
                <a:lnTo>
                  <a:pt x="5543524" y="1028699"/>
                </a:lnTo>
                <a:lnTo>
                  <a:pt x="4564046" y="22892"/>
                </a:lnTo>
                <a:lnTo>
                  <a:pt x="4584065" y="3396"/>
                </a:lnTo>
                <a:lnTo>
                  <a:pt x="5582530" y="1028699"/>
                </a:lnTo>
                <a:close/>
              </a:path>
              <a:path w="7722870" h="1028700">
                <a:moveTo>
                  <a:pt x="5276790" y="1028699"/>
                </a:moveTo>
                <a:lnTo>
                  <a:pt x="5239727" y="1028699"/>
                </a:lnTo>
                <a:lnTo>
                  <a:pt x="4259776" y="22406"/>
                </a:lnTo>
                <a:lnTo>
                  <a:pt x="4278799" y="3881"/>
                </a:lnTo>
                <a:lnTo>
                  <a:pt x="5276790" y="1028699"/>
                </a:lnTo>
                <a:close/>
              </a:path>
              <a:path w="7722870" h="1028700">
                <a:moveTo>
                  <a:pt x="4971050" y="1028699"/>
                </a:moveTo>
                <a:lnTo>
                  <a:pt x="4935930" y="1028699"/>
                </a:lnTo>
                <a:lnTo>
                  <a:pt x="3955507" y="21921"/>
                </a:lnTo>
                <a:lnTo>
                  <a:pt x="3973531" y="4367"/>
                </a:lnTo>
                <a:lnTo>
                  <a:pt x="4971050" y="1028699"/>
                </a:lnTo>
                <a:close/>
              </a:path>
              <a:path w="7722870" h="1028700">
                <a:moveTo>
                  <a:pt x="4665310" y="1028699"/>
                </a:moveTo>
                <a:lnTo>
                  <a:pt x="4632133" y="1028699"/>
                </a:lnTo>
                <a:lnTo>
                  <a:pt x="3651237" y="21435"/>
                </a:lnTo>
                <a:lnTo>
                  <a:pt x="3668265" y="4853"/>
                </a:lnTo>
                <a:lnTo>
                  <a:pt x="4665310" y="1028699"/>
                </a:lnTo>
                <a:close/>
              </a:path>
              <a:path w="7722870" h="1028700">
                <a:moveTo>
                  <a:pt x="4359570" y="1028699"/>
                </a:moveTo>
                <a:lnTo>
                  <a:pt x="4328336" y="1028699"/>
                </a:lnTo>
                <a:lnTo>
                  <a:pt x="3346967" y="20950"/>
                </a:lnTo>
                <a:lnTo>
                  <a:pt x="3362998" y="5338"/>
                </a:lnTo>
                <a:lnTo>
                  <a:pt x="4359570" y="1028699"/>
                </a:lnTo>
                <a:close/>
              </a:path>
              <a:path w="7722870" h="1028700">
                <a:moveTo>
                  <a:pt x="4053831" y="1028699"/>
                </a:moveTo>
                <a:lnTo>
                  <a:pt x="4024539" y="1028699"/>
                </a:lnTo>
                <a:lnTo>
                  <a:pt x="3042697" y="20464"/>
                </a:lnTo>
                <a:lnTo>
                  <a:pt x="3057730" y="5824"/>
                </a:lnTo>
                <a:lnTo>
                  <a:pt x="4053831" y="1028699"/>
                </a:lnTo>
                <a:close/>
              </a:path>
              <a:path w="7722870" h="1028700">
                <a:moveTo>
                  <a:pt x="3748091" y="1028699"/>
                </a:moveTo>
                <a:lnTo>
                  <a:pt x="3720742" y="1028699"/>
                </a:lnTo>
                <a:lnTo>
                  <a:pt x="2738428" y="19979"/>
                </a:lnTo>
                <a:lnTo>
                  <a:pt x="2752464" y="6309"/>
                </a:lnTo>
                <a:lnTo>
                  <a:pt x="3748091" y="1028699"/>
                </a:lnTo>
                <a:close/>
              </a:path>
              <a:path w="7722870" h="1028700">
                <a:moveTo>
                  <a:pt x="3442351" y="1028699"/>
                </a:moveTo>
                <a:lnTo>
                  <a:pt x="3416945" y="1028699"/>
                </a:lnTo>
                <a:lnTo>
                  <a:pt x="2434158" y="19493"/>
                </a:lnTo>
                <a:lnTo>
                  <a:pt x="2447196" y="6795"/>
                </a:lnTo>
                <a:lnTo>
                  <a:pt x="3442351" y="1028699"/>
                </a:lnTo>
                <a:close/>
              </a:path>
              <a:path w="7722870" h="1028700">
                <a:moveTo>
                  <a:pt x="3136611" y="1028699"/>
                </a:moveTo>
                <a:lnTo>
                  <a:pt x="3113148" y="1028699"/>
                </a:lnTo>
                <a:lnTo>
                  <a:pt x="2129888" y="19007"/>
                </a:lnTo>
                <a:lnTo>
                  <a:pt x="2141930" y="7280"/>
                </a:lnTo>
                <a:lnTo>
                  <a:pt x="3136611" y="1028699"/>
                </a:lnTo>
                <a:close/>
              </a:path>
              <a:path w="7722870" h="1028700">
                <a:moveTo>
                  <a:pt x="2830871" y="1028699"/>
                </a:moveTo>
                <a:lnTo>
                  <a:pt x="2809351" y="1028699"/>
                </a:lnTo>
                <a:lnTo>
                  <a:pt x="1825619" y="18521"/>
                </a:lnTo>
                <a:lnTo>
                  <a:pt x="1836663" y="7766"/>
                </a:lnTo>
                <a:lnTo>
                  <a:pt x="2830871" y="1028699"/>
                </a:lnTo>
                <a:close/>
              </a:path>
              <a:path w="7722870" h="1028700">
                <a:moveTo>
                  <a:pt x="2525132" y="1028699"/>
                </a:moveTo>
                <a:lnTo>
                  <a:pt x="2505554" y="1028699"/>
                </a:lnTo>
                <a:lnTo>
                  <a:pt x="1521348" y="18036"/>
                </a:lnTo>
                <a:lnTo>
                  <a:pt x="1531396" y="8251"/>
                </a:lnTo>
                <a:lnTo>
                  <a:pt x="2525132" y="1028699"/>
                </a:lnTo>
                <a:close/>
              </a:path>
              <a:path w="7722870" h="1028700">
                <a:moveTo>
                  <a:pt x="2219392" y="1028699"/>
                </a:moveTo>
                <a:lnTo>
                  <a:pt x="2201756" y="1028699"/>
                </a:lnTo>
                <a:lnTo>
                  <a:pt x="1217079" y="17550"/>
                </a:lnTo>
                <a:lnTo>
                  <a:pt x="1226129" y="8737"/>
                </a:lnTo>
                <a:lnTo>
                  <a:pt x="2219392" y="1028699"/>
                </a:lnTo>
                <a:close/>
              </a:path>
              <a:path w="7722870" h="1028700">
                <a:moveTo>
                  <a:pt x="1913652" y="1028699"/>
                </a:moveTo>
                <a:lnTo>
                  <a:pt x="1897959" y="1028699"/>
                </a:lnTo>
                <a:lnTo>
                  <a:pt x="912809" y="17065"/>
                </a:lnTo>
                <a:lnTo>
                  <a:pt x="920862" y="9222"/>
                </a:lnTo>
                <a:lnTo>
                  <a:pt x="1913652" y="1028699"/>
                </a:lnTo>
                <a:close/>
              </a:path>
              <a:path w="7722870" h="1028700">
                <a:moveTo>
                  <a:pt x="1607912" y="1028699"/>
                </a:moveTo>
                <a:lnTo>
                  <a:pt x="1594162" y="1028699"/>
                </a:lnTo>
                <a:lnTo>
                  <a:pt x="608539" y="16579"/>
                </a:lnTo>
                <a:lnTo>
                  <a:pt x="615595" y="9708"/>
                </a:lnTo>
                <a:lnTo>
                  <a:pt x="1607912" y="1028699"/>
                </a:lnTo>
                <a:close/>
              </a:path>
              <a:path w="7722870" h="1028700">
                <a:moveTo>
                  <a:pt x="1302172" y="1028699"/>
                </a:moveTo>
                <a:lnTo>
                  <a:pt x="1290365" y="1028699"/>
                </a:lnTo>
                <a:lnTo>
                  <a:pt x="304269" y="16094"/>
                </a:lnTo>
                <a:lnTo>
                  <a:pt x="310328" y="10194"/>
                </a:lnTo>
                <a:lnTo>
                  <a:pt x="1302172" y="1028699"/>
                </a:lnTo>
                <a:close/>
              </a:path>
              <a:path w="7722870" h="1028700">
                <a:moveTo>
                  <a:pt x="996432" y="1028699"/>
                </a:moveTo>
                <a:lnTo>
                  <a:pt x="986568" y="1028699"/>
                </a:lnTo>
                <a:lnTo>
                  <a:pt x="0" y="15608"/>
                </a:lnTo>
                <a:lnTo>
                  <a:pt x="5061" y="10679"/>
                </a:lnTo>
                <a:lnTo>
                  <a:pt x="996432" y="1028699"/>
                </a:lnTo>
                <a:close/>
              </a:path>
            </a:pathLst>
          </a:custGeom>
          <a:solidFill>
            <a:srgbClr val="5CE1E6"/>
          </a:solidFill>
        </p:spPr>
        <p:txBody>
          <a:bodyPr wrap="square" lIns="0" tIns="0" rIns="0" bIns="0" rtlCol="0"/>
          <a:lstStyle/>
          <a:p>
            <a:endParaRPr/>
          </a:p>
        </p:txBody>
      </p:sp>
      <p:sp>
        <p:nvSpPr>
          <p:cNvPr id="7" name="object 7"/>
          <p:cNvSpPr txBox="1"/>
          <p:nvPr/>
        </p:nvSpPr>
        <p:spPr>
          <a:xfrm>
            <a:off x="1027940" y="5900959"/>
            <a:ext cx="11358552" cy="1122102"/>
          </a:xfrm>
          <a:prstGeom prst="rect">
            <a:avLst/>
          </a:prstGeom>
        </p:spPr>
        <p:txBody>
          <a:bodyPr vert="horz" wrap="square" lIns="0" tIns="13970" rIns="0" bIns="0" rtlCol="0">
            <a:spAutoFit/>
          </a:bodyPr>
          <a:lstStyle/>
          <a:p>
            <a:pPr marL="584200" indent="-571500">
              <a:lnSpc>
                <a:spcPct val="100000"/>
              </a:lnSpc>
              <a:spcBef>
                <a:spcPts val="110"/>
              </a:spcBef>
              <a:buFont typeface="Arial" panose="020B0604020202020204" pitchFamily="34" charset="0"/>
              <a:buChar char="•"/>
            </a:pPr>
            <a:r>
              <a:rPr lang="en-US" sz="3600" b="1" dirty="0">
                <a:solidFill>
                  <a:schemeClr val="accent5">
                    <a:lumMod val="75000"/>
                  </a:schemeClr>
                </a:solidFill>
                <a:latin typeface="Times New Roman" panose="02020603050405020304" pitchFamily="18" charset="0"/>
                <a:cs typeface="Times New Roman" panose="02020603050405020304" pitchFamily="18" charset="0"/>
              </a:rPr>
              <a:t>Understanding churn helps telecom companies retain customers, improve loyalty, and increase profitability</a:t>
            </a:r>
            <a:endParaRPr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8" name="object 8"/>
          <p:cNvSpPr txBox="1"/>
          <p:nvPr/>
        </p:nvSpPr>
        <p:spPr>
          <a:xfrm>
            <a:off x="1016000" y="3553790"/>
            <a:ext cx="10135235" cy="1316386"/>
          </a:xfrm>
          <a:prstGeom prst="rect">
            <a:avLst/>
          </a:prstGeom>
        </p:spPr>
        <p:txBody>
          <a:bodyPr vert="horz" wrap="square" lIns="0" tIns="114935" rIns="0" bIns="0" rtlCol="0">
            <a:spAutoFit/>
          </a:bodyPr>
          <a:lstStyle/>
          <a:p>
            <a:pPr marL="584200" marR="5080" indent="-571500">
              <a:spcBef>
                <a:spcPts val="905"/>
              </a:spcBef>
              <a:buFont typeface="Arial" panose="020B0604020202020204" pitchFamily="34" charset="0"/>
              <a:buChar char="•"/>
            </a:pPr>
            <a:r>
              <a:rPr lang="en-US" sz="3900" b="1" dirty="0">
                <a:solidFill>
                  <a:schemeClr val="accent5">
                    <a:lumMod val="75000"/>
                  </a:schemeClr>
                </a:solidFill>
                <a:latin typeface="Times New Roman" panose="02020603050405020304" pitchFamily="18" charset="0"/>
                <a:cs typeface="Times New Roman" panose="02020603050405020304" pitchFamily="18" charset="0"/>
              </a:rPr>
              <a:t>To analyze and predict customer churn in the telecom industry.</a:t>
            </a:r>
          </a:p>
        </p:txBody>
      </p:sp>
      <p:sp>
        <p:nvSpPr>
          <p:cNvPr id="9" name="object 9"/>
          <p:cNvSpPr txBox="1"/>
          <p:nvPr/>
        </p:nvSpPr>
        <p:spPr>
          <a:xfrm>
            <a:off x="4114800" y="1218546"/>
            <a:ext cx="10882409" cy="843821"/>
          </a:xfrm>
          <a:prstGeom prst="rect">
            <a:avLst/>
          </a:prstGeom>
        </p:spPr>
        <p:txBody>
          <a:bodyPr vert="horz" wrap="square" lIns="0" tIns="12700" rIns="0" bIns="0" rtlCol="0">
            <a:spAutoFit/>
          </a:bodyPr>
          <a:lstStyle/>
          <a:p>
            <a:pPr marL="12700">
              <a:lnSpc>
                <a:spcPct val="100000"/>
              </a:lnSpc>
              <a:spcBef>
                <a:spcPts val="100"/>
              </a:spcBef>
            </a:pPr>
            <a:r>
              <a:rPr lang="en-IN" sz="5400" b="1" dirty="0">
                <a:solidFill>
                  <a:srgbClr val="00B0F0"/>
                </a:solidFill>
              </a:rPr>
              <a:t>Telecom Churn Analysis</a:t>
            </a:r>
            <a:endParaRPr lang="en-IN" sz="5400" b="1" dirty="0">
              <a:solidFill>
                <a:srgbClr val="00B0F0"/>
              </a:solidFill>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D5892C-E7B9-F626-614E-FCD179498FFA}"/>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09F6B4FC-0A17-84F8-A31B-D8A30501DF39}"/>
              </a:ext>
            </a:extLst>
          </p:cNvPr>
          <p:cNvPicPr/>
          <p:nvPr/>
        </p:nvPicPr>
        <p:blipFill>
          <a:blip r:embed="rId2" cstate="print"/>
          <a:stretch>
            <a:fillRect/>
          </a:stretch>
        </p:blipFill>
        <p:spPr>
          <a:xfrm>
            <a:off x="0" y="0"/>
            <a:ext cx="9389105" cy="10287000"/>
          </a:xfrm>
          <a:prstGeom prst="rect">
            <a:avLst/>
          </a:prstGeom>
        </p:spPr>
      </p:pic>
      <p:pic>
        <p:nvPicPr>
          <p:cNvPr id="3" name="object 3">
            <a:extLst>
              <a:ext uri="{FF2B5EF4-FFF2-40B4-BE49-F238E27FC236}">
                <a16:creationId xmlns:a16="http://schemas.microsoft.com/office/drawing/2014/main" id="{B929C1A6-3E4C-F483-0084-B8BA99D83D6C}"/>
              </a:ext>
            </a:extLst>
          </p:cNvPr>
          <p:cNvPicPr/>
          <p:nvPr/>
        </p:nvPicPr>
        <p:blipFill>
          <a:blip r:embed="rId3" cstate="print"/>
          <a:stretch>
            <a:fillRect/>
          </a:stretch>
        </p:blipFill>
        <p:spPr>
          <a:xfrm>
            <a:off x="12874234" y="2735211"/>
            <a:ext cx="5420087" cy="7551788"/>
          </a:xfrm>
          <a:prstGeom prst="rect">
            <a:avLst/>
          </a:prstGeom>
        </p:spPr>
      </p:pic>
      <p:sp>
        <p:nvSpPr>
          <p:cNvPr id="14" name="Title 13">
            <a:extLst>
              <a:ext uri="{FF2B5EF4-FFF2-40B4-BE49-F238E27FC236}">
                <a16:creationId xmlns:a16="http://schemas.microsoft.com/office/drawing/2014/main" id="{7248607F-728C-BA85-9DFB-62E7A4B43B53}"/>
              </a:ext>
            </a:extLst>
          </p:cNvPr>
          <p:cNvSpPr>
            <a:spLocks noGrp="1"/>
          </p:cNvSpPr>
          <p:nvPr>
            <p:ph type="title"/>
          </p:nvPr>
        </p:nvSpPr>
        <p:spPr>
          <a:xfrm>
            <a:off x="5140955" y="246559"/>
            <a:ext cx="8496300" cy="815608"/>
          </a:xfrm>
        </p:spPr>
        <p:txBody>
          <a:bodyPr/>
          <a:lstStyle/>
          <a:p>
            <a:r>
              <a:rPr lang="en-IN" dirty="0"/>
              <a:t>Data Visualization</a:t>
            </a:r>
          </a:p>
        </p:txBody>
      </p:sp>
      <p:sp>
        <p:nvSpPr>
          <p:cNvPr id="15" name="object 3">
            <a:extLst>
              <a:ext uri="{FF2B5EF4-FFF2-40B4-BE49-F238E27FC236}">
                <a16:creationId xmlns:a16="http://schemas.microsoft.com/office/drawing/2014/main" id="{23B9DB3E-97E1-B180-B313-DC3E9C6768CD}"/>
              </a:ext>
            </a:extLst>
          </p:cNvPr>
          <p:cNvSpPr txBox="1"/>
          <p:nvPr/>
        </p:nvSpPr>
        <p:spPr>
          <a:xfrm>
            <a:off x="4191000" y="1416056"/>
            <a:ext cx="3509411" cy="635559"/>
          </a:xfrm>
          <a:prstGeom prst="rect">
            <a:avLst/>
          </a:prstGeom>
        </p:spPr>
        <p:txBody>
          <a:bodyPr vert="horz" wrap="square" lIns="0" tIns="69850" rIns="0" bIns="0" rtlCol="0">
            <a:spAutoFit/>
          </a:bodyPr>
          <a:lstStyle/>
          <a:p>
            <a:pPr marL="12700" algn="just">
              <a:lnSpc>
                <a:spcPct val="150000"/>
              </a:lnSpc>
              <a:spcBef>
                <a:spcPts val="550"/>
              </a:spcBef>
            </a:pPr>
            <a:r>
              <a:rPr lang="en-US" sz="2800" b="1" dirty="0">
                <a:latin typeface="Times New Roman" panose="02020603050405020304" pitchFamily="18" charset="0"/>
                <a:cs typeface="Times New Roman" panose="02020603050405020304" pitchFamily="18" charset="0"/>
              </a:rPr>
              <a:t>Pair Plot</a:t>
            </a:r>
            <a:endParaRPr sz="2500" b="1"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9AD2B8CA-A8CE-C0B6-462A-0F342BCAC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600" y="3115573"/>
            <a:ext cx="6534150" cy="52101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890CCC7-B36A-F78E-9948-9B59133B20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393214"/>
            <a:ext cx="7677150" cy="7058025"/>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3">
            <a:extLst>
              <a:ext uri="{FF2B5EF4-FFF2-40B4-BE49-F238E27FC236}">
                <a16:creationId xmlns:a16="http://schemas.microsoft.com/office/drawing/2014/main" id="{F5FA44E4-B35F-F078-5514-709920731867}"/>
              </a:ext>
            </a:extLst>
          </p:cNvPr>
          <p:cNvSpPr txBox="1"/>
          <p:nvPr/>
        </p:nvSpPr>
        <p:spPr>
          <a:xfrm>
            <a:off x="13632339" y="1567925"/>
            <a:ext cx="3509411" cy="639406"/>
          </a:xfrm>
          <a:prstGeom prst="rect">
            <a:avLst/>
          </a:prstGeom>
        </p:spPr>
        <p:txBody>
          <a:bodyPr vert="horz" wrap="square" lIns="0" tIns="69850" rIns="0" bIns="0" rtlCol="0">
            <a:spAutoFit/>
          </a:bodyPr>
          <a:lstStyle/>
          <a:p>
            <a:pPr marL="12700" algn="just">
              <a:lnSpc>
                <a:spcPct val="150000"/>
              </a:lnSpc>
              <a:spcBef>
                <a:spcPts val="550"/>
              </a:spcBef>
            </a:pPr>
            <a:r>
              <a:rPr lang="en-US" sz="2800" b="1" dirty="0">
                <a:effectLst/>
                <a:latin typeface="Times New Roman" panose="02020603050405020304" pitchFamily="18" charset="0"/>
                <a:cs typeface="Times New Roman" panose="02020603050405020304" pitchFamily="18" charset="0"/>
              </a:rPr>
              <a:t>Boxplot</a:t>
            </a:r>
            <a:endParaRP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5648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59357" y="0"/>
            <a:ext cx="7528643" cy="10287000"/>
          </a:xfrm>
          <a:prstGeom prst="rect">
            <a:avLst/>
          </a:prstGeom>
        </p:spPr>
      </p:pic>
      <p:sp>
        <p:nvSpPr>
          <p:cNvPr id="3" name="object 3"/>
          <p:cNvSpPr txBox="1"/>
          <p:nvPr/>
        </p:nvSpPr>
        <p:spPr>
          <a:xfrm>
            <a:off x="2733701" y="1399668"/>
            <a:ext cx="8018281" cy="2048959"/>
          </a:xfrm>
          <a:prstGeom prst="rect">
            <a:avLst/>
          </a:prstGeom>
        </p:spPr>
        <p:txBody>
          <a:bodyPr vert="horz" wrap="square" lIns="0" tIns="69850" rIns="0" bIns="0" rtlCol="0">
            <a:spAutoFit/>
          </a:bodyPr>
          <a:lstStyle/>
          <a:p>
            <a:pPr marL="12700" marR="375285">
              <a:lnSpc>
                <a:spcPct val="114999"/>
              </a:lnSpc>
              <a:spcBef>
                <a:spcPts val="100"/>
              </a:spcBef>
            </a:pPr>
            <a:r>
              <a:rPr lang="en-US" sz="2800" b="1" dirty="0">
                <a:solidFill>
                  <a:schemeClr val="accent5">
                    <a:lumMod val="75000"/>
                  </a:schemeClr>
                </a:solidFill>
              </a:rPr>
              <a:t>New Features Created </a:t>
            </a:r>
            <a:r>
              <a:rPr lang="en-US" sz="2800" dirty="0"/>
              <a:t>:</a:t>
            </a:r>
          </a:p>
          <a:p>
            <a:pPr marL="469900" marR="375285" indent="-457200">
              <a:lnSpc>
                <a:spcPct val="114999"/>
              </a:lnSpc>
              <a:spcBef>
                <a:spcPts val="100"/>
              </a:spcBef>
              <a:buFont typeface="Arial" panose="020B0604020202020204" pitchFamily="34" charset="0"/>
              <a:buChar char="•"/>
            </a:pPr>
            <a:r>
              <a:rPr lang="en-US" sz="2800" dirty="0"/>
              <a:t>Total minutes of usage</a:t>
            </a:r>
          </a:p>
          <a:p>
            <a:pPr marL="469900" marR="375285" indent="-457200">
              <a:lnSpc>
                <a:spcPct val="114999"/>
              </a:lnSpc>
              <a:spcBef>
                <a:spcPts val="100"/>
              </a:spcBef>
              <a:buFont typeface="Arial" panose="020B0604020202020204" pitchFamily="34" charset="0"/>
              <a:buChar char="•"/>
            </a:pPr>
            <a:r>
              <a:rPr lang="en-US" sz="2800" dirty="0"/>
              <a:t>Total number of calls.</a:t>
            </a:r>
          </a:p>
          <a:p>
            <a:pPr marL="469900" marR="375285" indent="-457200">
              <a:lnSpc>
                <a:spcPct val="114999"/>
              </a:lnSpc>
              <a:spcBef>
                <a:spcPts val="100"/>
              </a:spcBef>
              <a:buFont typeface="Arial" panose="020B0604020202020204" pitchFamily="34" charset="0"/>
              <a:buChar char="•"/>
            </a:pPr>
            <a:r>
              <a:rPr lang="en-US" sz="2800" dirty="0"/>
              <a:t>Average charge per call. </a:t>
            </a:r>
          </a:p>
        </p:txBody>
      </p:sp>
      <p:pic>
        <p:nvPicPr>
          <p:cNvPr id="4" name="object 4"/>
          <p:cNvPicPr/>
          <p:nvPr/>
        </p:nvPicPr>
        <p:blipFill>
          <a:blip r:embed="rId3" cstate="print"/>
          <a:stretch>
            <a:fillRect/>
          </a:stretch>
        </p:blipFill>
        <p:spPr>
          <a:xfrm rot="16200000">
            <a:off x="12636861" y="4639548"/>
            <a:ext cx="3361109" cy="7941169"/>
          </a:xfrm>
          <a:prstGeom prst="rect">
            <a:avLst/>
          </a:prstGeom>
        </p:spPr>
      </p:pic>
      <p:sp>
        <p:nvSpPr>
          <p:cNvPr id="8" name="object 8"/>
          <p:cNvSpPr txBox="1">
            <a:spLocks noGrp="1"/>
          </p:cNvSpPr>
          <p:nvPr>
            <p:ph type="title"/>
          </p:nvPr>
        </p:nvSpPr>
        <p:spPr>
          <a:xfrm>
            <a:off x="5791200" y="159594"/>
            <a:ext cx="7268845" cy="781624"/>
          </a:xfrm>
          <a:prstGeom prst="rect">
            <a:avLst/>
          </a:prstGeom>
        </p:spPr>
        <p:txBody>
          <a:bodyPr vert="horz" wrap="square" lIns="0" tIns="12065" rIns="0" bIns="0" rtlCol="0">
            <a:spAutoFit/>
          </a:bodyPr>
          <a:lstStyle/>
          <a:p>
            <a:pPr marL="12700">
              <a:lnSpc>
                <a:spcPct val="100000"/>
              </a:lnSpc>
              <a:spcBef>
                <a:spcPts val="95"/>
              </a:spcBef>
            </a:pPr>
            <a:r>
              <a:rPr lang="en-IN" sz="5000" dirty="0">
                <a:latin typeface="Times New Roman" panose="02020603050405020304" pitchFamily="18" charset="0"/>
                <a:cs typeface="Times New Roman" panose="02020603050405020304" pitchFamily="18" charset="0"/>
              </a:rPr>
              <a:t>Feature Engineering</a:t>
            </a:r>
            <a:endParaRPr sz="5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FC40D7-2D7F-4A30-C57B-4C28D5F82424}"/>
              </a:ext>
            </a:extLst>
          </p:cNvPr>
          <p:cNvPicPr>
            <a:picLocks noChangeAspect="1"/>
          </p:cNvPicPr>
          <p:nvPr/>
        </p:nvPicPr>
        <p:blipFill>
          <a:blip r:embed="rId4"/>
          <a:srcRect l="28750" b="47037"/>
          <a:stretch/>
        </p:blipFill>
        <p:spPr>
          <a:xfrm>
            <a:off x="2209800" y="4695083"/>
            <a:ext cx="13030200" cy="5448300"/>
          </a:xfrm>
          <a:prstGeom prst="rect">
            <a:avLst/>
          </a:prstGeom>
        </p:spPr>
      </p:pic>
      <p:sp>
        <p:nvSpPr>
          <p:cNvPr id="6" name="object 3">
            <a:extLst>
              <a:ext uri="{FF2B5EF4-FFF2-40B4-BE49-F238E27FC236}">
                <a16:creationId xmlns:a16="http://schemas.microsoft.com/office/drawing/2014/main" id="{3FFDE642-E14E-C375-6DEB-20C5D6A51731}"/>
              </a:ext>
            </a:extLst>
          </p:cNvPr>
          <p:cNvSpPr txBox="1"/>
          <p:nvPr/>
        </p:nvSpPr>
        <p:spPr>
          <a:xfrm>
            <a:off x="9296400" y="1395981"/>
            <a:ext cx="8018281" cy="1030795"/>
          </a:xfrm>
          <a:prstGeom prst="rect">
            <a:avLst/>
          </a:prstGeom>
        </p:spPr>
        <p:txBody>
          <a:bodyPr vert="horz" wrap="square" lIns="0" tIns="69850" rIns="0" bIns="0" rtlCol="0">
            <a:spAutoFit/>
          </a:bodyPr>
          <a:lstStyle/>
          <a:p>
            <a:pPr marL="12700" marR="375285">
              <a:lnSpc>
                <a:spcPct val="114999"/>
              </a:lnSpc>
              <a:spcBef>
                <a:spcPts val="100"/>
              </a:spcBef>
            </a:pPr>
            <a:r>
              <a:rPr lang="en-US" sz="2800" b="1" dirty="0">
                <a:solidFill>
                  <a:schemeClr val="accent5">
                    <a:lumMod val="75000"/>
                  </a:schemeClr>
                </a:solidFill>
                <a:latin typeface="Times New Roman" panose="02020603050405020304" pitchFamily="18" charset="0"/>
                <a:cs typeface="Times New Roman" panose="02020603050405020304" pitchFamily="18" charset="0"/>
              </a:rPr>
              <a:t>Encoding Categorical Variables:</a:t>
            </a:r>
          </a:p>
          <a:p>
            <a:pPr marL="469900" marR="375285" indent="-457200">
              <a:lnSpc>
                <a:spcPct val="114999"/>
              </a:lnSpc>
              <a:spcBef>
                <a:spcPts val="100"/>
              </a:spcBef>
              <a:buFont typeface="Arial" panose="020B0604020202020204" pitchFamily="34" charset="0"/>
              <a:buChar char="•"/>
            </a:pPr>
            <a:r>
              <a:rPr lang="en-US" sz="2800" dirty="0"/>
              <a:t>Converted 'yes'/'no' to binary values</a:t>
            </a:r>
            <a:endParaRPr sz="2500" dirty="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108232" y="6229701"/>
            <a:ext cx="5190999" cy="4071745"/>
          </a:xfrm>
          <a:prstGeom prst="rect">
            <a:avLst/>
          </a:prstGeom>
        </p:spPr>
      </p:pic>
      <p:pic>
        <p:nvPicPr>
          <p:cNvPr id="3" name="object 3"/>
          <p:cNvPicPr/>
          <p:nvPr/>
        </p:nvPicPr>
        <p:blipFill>
          <a:blip r:embed="rId3" cstate="print"/>
          <a:stretch>
            <a:fillRect/>
          </a:stretch>
        </p:blipFill>
        <p:spPr>
          <a:xfrm>
            <a:off x="0" y="1"/>
            <a:ext cx="3849676" cy="4495799"/>
          </a:xfrm>
          <a:prstGeom prst="rect">
            <a:avLst/>
          </a:prstGeom>
        </p:spPr>
      </p:pic>
      <p:sp>
        <p:nvSpPr>
          <p:cNvPr id="11" name="object 11"/>
          <p:cNvSpPr txBox="1">
            <a:spLocks noGrp="1"/>
          </p:cNvSpPr>
          <p:nvPr>
            <p:ph type="title"/>
          </p:nvPr>
        </p:nvSpPr>
        <p:spPr>
          <a:xfrm>
            <a:off x="5333011" y="290840"/>
            <a:ext cx="7716574" cy="782265"/>
          </a:xfrm>
          <a:prstGeom prst="rect">
            <a:avLst/>
          </a:prstGeom>
        </p:spPr>
        <p:txBody>
          <a:bodyPr vert="horz" wrap="square" lIns="0" tIns="12700" rIns="0" bIns="0" rtlCol="0">
            <a:spAutoFit/>
          </a:bodyPr>
          <a:lstStyle/>
          <a:p>
            <a:pPr marL="12700">
              <a:lnSpc>
                <a:spcPct val="100000"/>
              </a:lnSpc>
              <a:spcBef>
                <a:spcPts val="100"/>
              </a:spcBef>
            </a:pPr>
            <a:r>
              <a:rPr lang="en-IN" sz="5000" dirty="0">
                <a:latin typeface="Times New Roman" panose="02020603050405020304" pitchFamily="18" charset="0"/>
                <a:cs typeface="Times New Roman" panose="02020603050405020304" pitchFamily="18" charset="0"/>
              </a:rPr>
              <a:t>Model Building</a:t>
            </a:r>
            <a:endParaRPr sz="5000" dirty="0">
              <a:latin typeface="Times New Roman" panose="02020603050405020304" pitchFamily="18" charset="0"/>
              <a:cs typeface="Times New Roman" panose="02020603050405020304" pitchFamily="18" charset="0"/>
            </a:endParaRPr>
          </a:p>
        </p:txBody>
      </p:sp>
      <p:sp>
        <p:nvSpPr>
          <p:cNvPr id="12" name="object 3">
            <a:extLst>
              <a:ext uri="{FF2B5EF4-FFF2-40B4-BE49-F238E27FC236}">
                <a16:creationId xmlns:a16="http://schemas.microsoft.com/office/drawing/2014/main" id="{96AB7E0C-6BE0-F973-E460-0F297DD82FAA}"/>
              </a:ext>
            </a:extLst>
          </p:cNvPr>
          <p:cNvSpPr txBox="1"/>
          <p:nvPr/>
        </p:nvSpPr>
        <p:spPr>
          <a:xfrm>
            <a:off x="1125719" y="1714500"/>
            <a:ext cx="8018281" cy="1513491"/>
          </a:xfrm>
          <a:prstGeom prst="rect">
            <a:avLst/>
          </a:prstGeom>
        </p:spPr>
        <p:txBody>
          <a:bodyPr vert="horz" wrap="square" lIns="0" tIns="69850" rIns="0" bIns="0" rtlCol="0">
            <a:spAutoFit/>
          </a:bodyPr>
          <a:lstStyle/>
          <a:p>
            <a:pPr marL="12700" marR="375285">
              <a:lnSpc>
                <a:spcPct val="114999"/>
              </a:lnSpc>
              <a:spcBef>
                <a:spcPts val="100"/>
              </a:spcBef>
            </a:pPr>
            <a:r>
              <a:rPr lang="en-US" sz="2800" b="1" dirty="0">
                <a:solidFill>
                  <a:schemeClr val="accent5">
                    <a:lumMod val="75000"/>
                  </a:schemeClr>
                </a:solidFill>
                <a:latin typeface="Times New Roman" panose="02020603050405020304" pitchFamily="18" charset="0"/>
                <a:cs typeface="Times New Roman" panose="02020603050405020304" pitchFamily="18" charset="0"/>
              </a:rPr>
              <a:t>Algorithm Used	: </a:t>
            </a:r>
            <a:r>
              <a:rPr lang="en-US" sz="2800" dirty="0"/>
              <a:t>Random Forest Classifier  </a:t>
            </a:r>
            <a:r>
              <a:rPr lang="en-US" sz="2800" b="1" dirty="0">
                <a:solidFill>
                  <a:schemeClr val="accent5">
                    <a:lumMod val="75000"/>
                  </a:schemeClr>
                </a:solidFill>
                <a:latin typeface="Times New Roman" panose="02020603050405020304" pitchFamily="18" charset="0"/>
                <a:cs typeface="Times New Roman" panose="02020603050405020304" pitchFamily="18" charset="0"/>
              </a:rPr>
              <a:t>Data</a:t>
            </a:r>
            <a:r>
              <a:rPr lang="en-US" sz="2800" dirty="0"/>
              <a:t> </a:t>
            </a:r>
            <a:r>
              <a:rPr lang="en-US" sz="2800" b="1" dirty="0">
                <a:solidFill>
                  <a:schemeClr val="accent5">
                    <a:lumMod val="75000"/>
                  </a:schemeClr>
                </a:solidFill>
                <a:latin typeface="Times New Roman" panose="02020603050405020304" pitchFamily="18" charset="0"/>
                <a:cs typeface="Times New Roman" panose="02020603050405020304" pitchFamily="18" charset="0"/>
              </a:rPr>
              <a:t>Splitting	: </a:t>
            </a:r>
            <a:r>
              <a:rPr lang="en-US" sz="2800" dirty="0"/>
              <a:t>80% training and 20% testing  </a:t>
            </a:r>
          </a:p>
          <a:p>
            <a:pPr marL="12700" marR="375285">
              <a:lnSpc>
                <a:spcPct val="114999"/>
              </a:lnSpc>
              <a:spcBef>
                <a:spcPts val="100"/>
              </a:spcBef>
            </a:pPr>
            <a:r>
              <a:rPr lang="en-US" sz="2800" b="1" dirty="0">
                <a:solidFill>
                  <a:schemeClr val="accent5">
                    <a:lumMod val="75000"/>
                  </a:schemeClr>
                </a:solidFill>
                <a:latin typeface="Times New Roman" panose="02020603050405020304" pitchFamily="18" charset="0"/>
                <a:cs typeface="Times New Roman" panose="02020603050405020304" pitchFamily="18" charset="0"/>
              </a:rPr>
              <a:t>Scaling</a:t>
            </a:r>
            <a:r>
              <a:rPr lang="en-US" sz="2800" dirty="0">
                <a:solidFill>
                  <a:schemeClr val="accent5">
                    <a:lumMod val="75000"/>
                  </a:schemeClr>
                </a:solidFill>
                <a:latin typeface="Times New Roman" panose="02020603050405020304" pitchFamily="18" charset="0"/>
                <a:cs typeface="Times New Roman" panose="02020603050405020304" pitchFamily="18" charset="0"/>
              </a:rPr>
              <a:t>	: </a:t>
            </a:r>
            <a:r>
              <a:rPr lang="en-US" sz="2800" dirty="0"/>
              <a:t>Standardized numerical features</a:t>
            </a:r>
            <a:endParaRPr sz="2500" dirty="0">
              <a:latin typeface="Tahoma"/>
              <a:cs typeface="Tahoma"/>
            </a:endParaRPr>
          </a:p>
        </p:txBody>
      </p:sp>
      <p:pic>
        <p:nvPicPr>
          <p:cNvPr id="5" name="Picture 4">
            <a:extLst>
              <a:ext uri="{FF2B5EF4-FFF2-40B4-BE49-F238E27FC236}">
                <a16:creationId xmlns:a16="http://schemas.microsoft.com/office/drawing/2014/main" id="{FBEC99C0-7EF7-9B60-41FD-1BCC768662D5}"/>
              </a:ext>
            </a:extLst>
          </p:cNvPr>
          <p:cNvPicPr>
            <a:picLocks noChangeAspect="1"/>
          </p:cNvPicPr>
          <p:nvPr/>
        </p:nvPicPr>
        <p:blipFill>
          <a:blip r:embed="rId4"/>
          <a:stretch>
            <a:fillRect/>
          </a:stretch>
        </p:blipFill>
        <p:spPr>
          <a:xfrm>
            <a:off x="1295399" y="5438884"/>
            <a:ext cx="12985418" cy="3514616"/>
          </a:xfrm>
          <a:prstGeom prst="rect">
            <a:avLst/>
          </a:prstGeom>
        </p:spPr>
      </p:pic>
      <p:pic>
        <p:nvPicPr>
          <p:cNvPr id="7" name="Picture 6">
            <a:extLst>
              <a:ext uri="{FF2B5EF4-FFF2-40B4-BE49-F238E27FC236}">
                <a16:creationId xmlns:a16="http://schemas.microsoft.com/office/drawing/2014/main" id="{59214683-B4EC-B3EF-5A06-48A7EAB0DC4A}"/>
              </a:ext>
            </a:extLst>
          </p:cNvPr>
          <p:cNvPicPr>
            <a:picLocks noChangeAspect="1"/>
          </p:cNvPicPr>
          <p:nvPr/>
        </p:nvPicPr>
        <p:blipFill>
          <a:blip r:embed="rId5"/>
          <a:stretch>
            <a:fillRect/>
          </a:stretch>
        </p:blipFill>
        <p:spPr>
          <a:xfrm>
            <a:off x="1305231" y="4014738"/>
            <a:ext cx="12966323" cy="11224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59357" y="0"/>
            <a:ext cx="7528643" cy="10287000"/>
          </a:xfrm>
          <a:prstGeom prst="rect">
            <a:avLst/>
          </a:prstGeom>
        </p:spPr>
      </p:pic>
      <p:pic>
        <p:nvPicPr>
          <p:cNvPr id="4" name="object 4"/>
          <p:cNvPicPr/>
          <p:nvPr/>
        </p:nvPicPr>
        <p:blipFill>
          <a:blip r:embed="rId3" cstate="print"/>
          <a:stretch>
            <a:fillRect/>
          </a:stretch>
        </p:blipFill>
        <p:spPr>
          <a:xfrm>
            <a:off x="-6185" y="2345249"/>
            <a:ext cx="3361109" cy="7941169"/>
          </a:xfrm>
          <a:prstGeom prst="rect">
            <a:avLst/>
          </a:prstGeom>
        </p:spPr>
      </p:pic>
      <p:sp>
        <p:nvSpPr>
          <p:cNvPr id="8" name="object 8"/>
          <p:cNvSpPr txBox="1">
            <a:spLocks noGrp="1"/>
          </p:cNvSpPr>
          <p:nvPr>
            <p:ph type="title"/>
          </p:nvPr>
        </p:nvSpPr>
        <p:spPr>
          <a:xfrm>
            <a:off x="5509577" y="265245"/>
            <a:ext cx="7268845" cy="781624"/>
          </a:xfrm>
          <a:prstGeom prst="rect">
            <a:avLst/>
          </a:prstGeom>
        </p:spPr>
        <p:txBody>
          <a:bodyPr vert="horz" wrap="square" lIns="0" tIns="12065" rIns="0" bIns="0" rtlCol="0">
            <a:spAutoFit/>
          </a:bodyPr>
          <a:lstStyle/>
          <a:p>
            <a:pPr marL="12700">
              <a:lnSpc>
                <a:spcPct val="100000"/>
              </a:lnSpc>
              <a:spcBef>
                <a:spcPts val="95"/>
              </a:spcBef>
            </a:pPr>
            <a:r>
              <a:rPr lang="en-IN" sz="5000" dirty="0">
                <a:latin typeface="Tahoma" panose="020B0604030504040204" pitchFamily="34" charset="0"/>
                <a:ea typeface="Tahoma" panose="020B0604030504040204" pitchFamily="34" charset="0"/>
                <a:cs typeface="Tahoma" panose="020B0604030504040204" pitchFamily="34" charset="0"/>
              </a:rPr>
              <a:t>Model Evaluation</a:t>
            </a:r>
            <a:endParaRPr sz="50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a:extLst>
              <a:ext uri="{FF2B5EF4-FFF2-40B4-BE49-F238E27FC236}">
                <a16:creationId xmlns:a16="http://schemas.microsoft.com/office/drawing/2014/main" id="{96DDF1CA-A8AF-196F-250F-C0D4E11E1183}"/>
              </a:ext>
            </a:extLst>
          </p:cNvPr>
          <p:cNvSpPr txBox="1"/>
          <p:nvPr/>
        </p:nvSpPr>
        <p:spPr>
          <a:xfrm>
            <a:off x="922479" y="1183437"/>
            <a:ext cx="16443325" cy="3117520"/>
          </a:xfrm>
          <a:prstGeom prst="rect">
            <a:avLst/>
          </a:prstGeom>
        </p:spPr>
        <p:txBody>
          <a:bodyPr vert="horz" wrap="square" lIns="0" tIns="69850" rIns="0" bIns="0" rtlCol="0">
            <a:spAutoFit/>
          </a:bodyPr>
          <a:lstStyle/>
          <a:p>
            <a:pPr>
              <a:lnSpc>
                <a:spcPct val="150000"/>
              </a:lnSpc>
            </a:pPr>
            <a:r>
              <a:rPr lang="en-IN" sz="2800" b="1" dirty="0"/>
              <a:t>Metrics :</a:t>
            </a:r>
            <a:endParaRPr lang="en-IN" sz="2800" dirty="0"/>
          </a:p>
          <a:p>
            <a:pPr>
              <a:lnSpc>
                <a:spcPct val="150000"/>
              </a:lnSpc>
              <a:buFont typeface="Arial" panose="020B0604020202020204" pitchFamily="34" charset="0"/>
              <a:buChar char="•"/>
            </a:pPr>
            <a:r>
              <a:rPr lang="en-IN" sz="2800" dirty="0"/>
              <a:t> Accuracy	: 0.95</a:t>
            </a:r>
          </a:p>
          <a:p>
            <a:pPr>
              <a:lnSpc>
                <a:spcPct val="150000"/>
              </a:lnSpc>
              <a:buFont typeface="Arial" panose="020B0604020202020204" pitchFamily="34" charset="0"/>
              <a:buChar char="•"/>
            </a:pPr>
            <a:r>
              <a:rPr lang="en-IN" sz="2800" dirty="0"/>
              <a:t> Confusion Matrix</a:t>
            </a:r>
          </a:p>
          <a:p>
            <a:pPr>
              <a:lnSpc>
                <a:spcPct val="150000"/>
              </a:lnSpc>
              <a:buFont typeface="Arial" panose="020B0604020202020204" pitchFamily="34" charset="0"/>
              <a:buChar char="•"/>
            </a:pPr>
            <a:r>
              <a:rPr lang="en-IN" sz="2800" dirty="0"/>
              <a:t> Classification Report</a:t>
            </a:r>
          </a:p>
          <a:p>
            <a:pPr marL="86360" algn="just">
              <a:lnSpc>
                <a:spcPct val="100000"/>
              </a:lnSpc>
              <a:spcBef>
                <a:spcPts val="550"/>
              </a:spcBef>
            </a:pPr>
            <a:endParaRPr sz="2500" dirty="0">
              <a:latin typeface="Tahoma"/>
              <a:cs typeface="Tahoma"/>
            </a:endParaRPr>
          </a:p>
        </p:txBody>
      </p:sp>
      <p:pic>
        <p:nvPicPr>
          <p:cNvPr id="11" name="object 2">
            <a:extLst>
              <a:ext uri="{FF2B5EF4-FFF2-40B4-BE49-F238E27FC236}">
                <a16:creationId xmlns:a16="http://schemas.microsoft.com/office/drawing/2014/main" id="{1369D9AB-8ACC-FF99-EDA3-1C0496AFCF83}"/>
              </a:ext>
            </a:extLst>
          </p:cNvPr>
          <p:cNvPicPr/>
          <p:nvPr/>
        </p:nvPicPr>
        <p:blipFill>
          <a:blip r:embed="rId4" cstate="print"/>
          <a:stretch>
            <a:fillRect/>
          </a:stretch>
        </p:blipFill>
        <p:spPr>
          <a:xfrm>
            <a:off x="13097001" y="6206070"/>
            <a:ext cx="5190999" cy="4071745"/>
          </a:xfrm>
          <a:prstGeom prst="rect">
            <a:avLst/>
          </a:prstGeom>
        </p:spPr>
      </p:pic>
      <p:pic>
        <p:nvPicPr>
          <p:cNvPr id="12" name="Picture 11">
            <a:extLst>
              <a:ext uri="{FF2B5EF4-FFF2-40B4-BE49-F238E27FC236}">
                <a16:creationId xmlns:a16="http://schemas.microsoft.com/office/drawing/2014/main" id="{B1A8C5A2-8566-9BF9-B433-D8A23D1D0328}"/>
              </a:ext>
            </a:extLst>
          </p:cNvPr>
          <p:cNvPicPr>
            <a:picLocks noChangeAspect="1"/>
          </p:cNvPicPr>
          <p:nvPr/>
        </p:nvPicPr>
        <p:blipFill>
          <a:blip r:embed="rId5"/>
          <a:stretch>
            <a:fillRect/>
          </a:stretch>
        </p:blipFill>
        <p:spPr>
          <a:xfrm>
            <a:off x="4572000" y="4080930"/>
            <a:ext cx="10880212" cy="56343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ject 10"/>
          <p:cNvPicPr/>
          <p:nvPr/>
        </p:nvPicPr>
        <p:blipFill>
          <a:blip r:embed="rId2" cstate="print"/>
          <a:stretch>
            <a:fillRect/>
          </a:stretch>
        </p:blipFill>
        <p:spPr>
          <a:xfrm>
            <a:off x="0" y="1"/>
            <a:ext cx="3849676" cy="4495799"/>
          </a:xfrm>
          <a:prstGeom prst="rect">
            <a:avLst/>
          </a:prstGeom>
        </p:spPr>
      </p:pic>
      <p:sp>
        <p:nvSpPr>
          <p:cNvPr id="11" name="object 11"/>
          <p:cNvSpPr txBox="1">
            <a:spLocks noGrp="1"/>
          </p:cNvSpPr>
          <p:nvPr>
            <p:ph type="title"/>
          </p:nvPr>
        </p:nvSpPr>
        <p:spPr>
          <a:xfrm>
            <a:off x="4876800" y="342900"/>
            <a:ext cx="7487974" cy="1613262"/>
          </a:xfrm>
          <a:prstGeom prst="rect">
            <a:avLst/>
          </a:prstGeom>
        </p:spPr>
        <p:txBody>
          <a:bodyPr vert="horz" wrap="square" lIns="0" tIns="12700" rIns="0" bIns="0" rtlCol="0">
            <a:spAutoFit/>
          </a:bodyPr>
          <a:lstStyle/>
          <a:p>
            <a:pPr marL="21590">
              <a:spcBef>
                <a:spcPts val="100"/>
              </a:spcBef>
            </a:pPr>
            <a:r>
              <a:rPr lang="en-IN" sz="5000" dirty="0">
                <a:latin typeface="Times New Roman" panose="02020603050405020304" pitchFamily="18" charset="0"/>
                <a:cs typeface="Times New Roman" panose="02020603050405020304" pitchFamily="18" charset="0"/>
              </a:rPr>
              <a:t>Performance Feedback</a:t>
            </a:r>
            <a:br>
              <a:rPr lang="en-IN" sz="1600" dirty="0"/>
            </a:br>
            <a:endParaRPr lang="en-US" sz="5200" dirty="0"/>
          </a:p>
        </p:txBody>
      </p:sp>
      <p:sp>
        <p:nvSpPr>
          <p:cNvPr id="12" name="object 3">
            <a:extLst>
              <a:ext uri="{FF2B5EF4-FFF2-40B4-BE49-F238E27FC236}">
                <a16:creationId xmlns:a16="http://schemas.microsoft.com/office/drawing/2014/main" id="{FE66C6D5-FE37-A559-0EED-2795022C82F1}"/>
              </a:ext>
            </a:extLst>
          </p:cNvPr>
          <p:cNvSpPr txBox="1"/>
          <p:nvPr/>
        </p:nvSpPr>
        <p:spPr>
          <a:xfrm>
            <a:off x="762000" y="1714500"/>
            <a:ext cx="15524962" cy="2629694"/>
          </a:xfrm>
          <a:prstGeom prst="rect">
            <a:avLst/>
          </a:prstGeom>
        </p:spPr>
        <p:txBody>
          <a:bodyPr vert="horz" wrap="square" lIns="0" tIns="12700" rIns="0" bIns="0" rtlCol="0">
            <a:spAutoFit/>
          </a:bodyPr>
          <a:lstStyle/>
          <a:p>
            <a:r>
              <a:rPr lang="en-IN" sz="2800" b="1" dirty="0">
                <a:solidFill>
                  <a:schemeClr val="accent5">
                    <a:lumMod val="75000"/>
                  </a:schemeClr>
                </a:solidFill>
                <a:latin typeface="Times New Roman" panose="02020603050405020304" pitchFamily="18" charset="0"/>
                <a:cs typeface="Times New Roman" panose="02020603050405020304" pitchFamily="18" charset="0"/>
              </a:rPr>
              <a:t>Results Interpretation:</a:t>
            </a:r>
          </a:p>
          <a:p>
            <a:pPr marL="742950" lvl="1"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Accuracy greater than 85%      : Excellent model performance, consider hyperparameter tuning.</a:t>
            </a:r>
          </a:p>
          <a:p>
            <a:pPr marL="742950" lvl="1"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Accuracy between 75%-85%   : Good performance, explore feature selection or different algorithms.</a:t>
            </a:r>
          </a:p>
          <a:p>
            <a:pPr marL="742950" lvl="1"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Accuracy below 75% 	       : Needs improvement, consider engineering new features or using more 					         complex models.</a:t>
            </a:r>
          </a:p>
          <a:p>
            <a:pPr marL="12700" marR="5080" algn="just">
              <a:lnSpc>
                <a:spcPct val="132500"/>
              </a:lnSpc>
              <a:spcBef>
                <a:spcPts val="100"/>
              </a:spcBef>
            </a:pPr>
            <a:endParaRPr sz="2500" dirty="0">
              <a:latin typeface="Tahoma"/>
              <a:cs typeface="Tahoma"/>
            </a:endParaRPr>
          </a:p>
        </p:txBody>
      </p:sp>
      <p:pic>
        <p:nvPicPr>
          <p:cNvPr id="16" name="Picture 15">
            <a:extLst>
              <a:ext uri="{FF2B5EF4-FFF2-40B4-BE49-F238E27FC236}">
                <a16:creationId xmlns:a16="http://schemas.microsoft.com/office/drawing/2014/main" id="{CF54742A-2B63-29A3-DC03-904EB5769F37}"/>
              </a:ext>
            </a:extLst>
          </p:cNvPr>
          <p:cNvPicPr>
            <a:picLocks noChangeAspect="1"/>
          </p:cNvPicPr>
          <p:nvPr/>
        </p:nvPicPr>
        <p:blipFill>
          <a:blip r:embed="rId3"/>
          <a:srcRect r="6262" b="12579"/>
          <a:stretch/>
        </p:blipFill>
        <p:spPr>
          <a:xfrm>
            <a:off x="457200" y="4344194"/>
            <a:ext cx="15240000" cy="44957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7AD1E-EDB5-5088-929C-C51C0D46CC5F}"/>
            </a:ext>
          </a:extLst>
        </p:cNvPr>
        <p:cNvGrpSpPr/>
        <p:nvPr/>
      </p:nvGrpSpPr>
      <p:grpSpPr>
        <a:xfrm>
          <a:off x="0" y="0"/>
          <a:ext cx="0" cy="0"/>
          <a:chOff x="0" y="0"/>
          <a:chExt cx="0" cy="0"/>
        </a:xfrm>
      </p:grpSpPr>
      <p:pic>
        <p:nvPicPr>
          <p:cNvPr id="10" name="object 10">
            <a:extLst>
              <a:ext uri="{FF2B5EF4-FFF2-40B4-BE49-F238E27FC236}">
                <a16:creationId xmlns:a16="http://schemas.microsoft.com/office/drawing/2014/main" id="{6C5710B6-8DB4-C91B-8283-96A14AB98BB3}"/>
              </a:ext>
            </a:extLst>
          </p:cNvPr>
          <p:cNvPicPr/>
          <p:nvPr/>
        </p:nvPicPr>
        <p:blipFill>
          <a:blip r:embed="rId2" cstate="print"/>
          <a:stretch>
            <a:fillRect/>
          </a:stretch>
        </p:blipFill>
        <p:spPr>
          <a:xfrm>
            <a:off x="0" y="1"/>
            <a:ext cx="3849676" cy="4495799"/>
          </a:xfrm>
          <a:prstGeom prst="rect">
            <a:avLst/>
          </a:prstGeom>
        </p:spPr>
      </p:pic>
      <p:sp>
        <p:nvSpPr>
          <p:cNvPr id="11" name="object 11">
            <a:extLst>
              <a:ext uri="{FF2B5EF4-FFF2-40B4-BE49-F238E27FC236}">
                <a16:creationId xmlns:a16="http://schemas.microsoft.com/office/drawing/2014/main" id="{4F6C2055-1913-5C71-A4A2-45CE084B3597}"/>
              </a:ext>
            </a:extLst>
          </p:cNvPr>
          <p:cNvSpPr txBox="1">
            <a:spLocks noGrp="1"/>
          </p:cNvSpPr>
          <p:nvPr>
            <p:ph type="title"/>
          </p:nvPr>
        </p:nvSpPr>
        <p:spPr>
          <a:xfrm>
            <a:off x="6858000" y="157306"/>
            <a:ext cx="7487974" cy="782265"/>
          </a:xfrm>
          <a:prstGeom prst="rect">
            <a:avLst/>
          </a:prstGeom>
        </p:spPr>
        <p:txBody>
          <a:bodyPr vert="horz" wrap="square" lIns="0" tIns="12700" rIns="0" bIns="0" rtlCol="0">
            <a:spAutoFit/>
          </a:bodyPr>
          <a:lstStyle/>
          <a:p>
            <a:pPr marL="21590">
              <a:spcBef>
                <a:spcPts val="100"/>
              </a:spcBef>
            </a:pPr>
            <a:r>
              <a:rPr lang="en-IN" sz="5000" dirty="0">
                <a:latin typeface="Times New Roman" panose="02020603050405020304" pitchFamily="18" charset="0"/>
                <a:cs typeface="Times New Roman" panose="02020603050405020304" pitchFamily="18" charset="0"/>
              </a:rPr>
              <a:t>Deployment</a:t>
            </a:r>
            <a:endParaRPr lang="en-US" sz="5200" dirty="0"/>
          </a:p>
        </p:txBody>
      </p:sp>
      <p:pic>
        <p:nvPicPr>
          <p:cNvPr id="5" name="Picture 4">
            <a:extLst>
              <a:ext uri="{FF2B5EF4-FFF2-40B4-BE49-F238E27FC236}">
                <a16:creationId xmlns:a16="http://schemas.microsoft.com/office/drawing/2014/main" id="{54CBDA1A-77DB-1338-AEA1-B62331595EC2}"/>
              </a:ext>
            </a:extLst>
          </p:cNvPr>
          <p:cNvPicPr>
            <a:picLocks noChangeAspect="1"/>
          </p:cNvPicPr>
          <p:nvPr/>
        </p:nvPicPr>
        <p:blipFill>
          <a:blip r:embed="rId3"/>
          <a:stretch>
            <a:fillRect/>
          </a:stretch>
        </p:blipFill>
        <p:spPr>
          <a:xfrm>
            <a:off x="1649052" y="3036694"/>
            <a:ext cx="15441252" cy="7170723"/>
          </a:xfrm>
          <a:prstGeom prst="rect">
            <a:avLst/>
          </a:prstGeom>
        </p:spPr>
      </p:pic>
      <p:sp>
        <p:nvSpPr>
          <p:cNvPr id="6" name="object 3">
            <a:extLst>
              <a:ext uri="{FF2B5EF4-FFF2-40B4-BE49-F238E27FC236}">
                <a16:creationId xmlns:a16="http://schemas.microsoft.com/office/drawing/2014/main" id="{F17A3CE4-BF30-7973-E201-6D3EB2503540}"/>
              </a:ext>
            </a:extLst>
          </p:cNvPr>
          <p:cNvSpPr txBox="1"/>
          <p:nvPr/>
        </p:nvSpPr>
        <p:spPr>
          <a:xfrm>
            <a:off x="990600" y="1245237"/>
            <a:ext cx="16002000" cy="1485791"/>
          </a:xfrm>
          <a:prstGeom prst="rect">
            <a:avLst/>
          </a:prstGeom>
        </p:spPr>
        <p:txBody>
          <a:bodyPr vert="horz" wrap="square" lIns="0" tIns="12700" rIns="0" bIns="0" rtlCol="0">
            <a:spAutoFit/>
          </a:bodyPr>
          <a:lstStyle/>
          <a:p>
            <a:pPr marL="12700" marR="5080" algn="just">
              <a:lnSpc>
                <a:spcPct val="132500"/>
              </a:lnSpc>
              <a:spcBef>
                <a:spcPts val="100"/>
              </a:spcBef>
            </a:pPr>
            <a:r>
              <a:rPr lang="en-US" sz="2500" dirty="0">
                <a:latin typeface="Tahoma"/>
                <a:cs typeface="Tahoma"/>
              </a:rPr>
              <a:t>	I deployed the model using Streamlit, creating an interactive web application where users can upload their data and get churn predictions. The deployment process involved integrating the trained model into the Streamlit app and ensuring smooth user interaction.</a:t>
            </a:r>
            <a:endParaRPr sz="2500" dirty="0">
              <a:latin typeface="Tahoma"/>
              <a:cs typeface="Tahoma"/>
            </a:endParaRPr>
          </a:p>
        </p:txBody>
      </p:sp>
    </p:spTree>
    <p:extLst>
      <p:ext uri="{BB962C8B-B14F-4D97-AF65-F5344CB8AC3E}">
        <p14:creationId xmlns:p14="http://schemas.microsoft.com/office/powerpoint/2010/main" val="3690308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130"/>
            <a:ext cx="10451635" cy="10295306"/>
            <a:chOff x="-4910" y="-3759"/>
            <a:chExt cx="10456545" cy="10299065"/>
          </a:xfrm>
        </p:grpSpPr>
        <p:pic>
          <p:nvPicPr>
            <p:cNvPr id="3" name="object 3"/>
            <p:cNvPicPr/>
            <p:nvPr/>
          </p:nvPicPr>
          <p:blipFill>
            <a:blip r:embed="rId2" cstate="print"/>
            <a:stretch>
              <a:fillRect/>
            </a:stretch>
          </p:blipFill>
          <p:spPr>
            <a:xfrm>
              <a:off x="-4910" y="-3759"/>
              <a:ext cx="10456125" cy="7817527"/>
            </a:xfrm>
            <a:prstGeom prst="rect">
              <a:avLst/>
            </a:prstGeom>
          </p:spPr>
        </p:pic>
        <p:pic>
          <p:nvPicPr>
            <p:cNvPr id="4" name="object 4"/>
            <p:cNvPicPr/>
            <p:nvPr/>
          </p:nvPicPr>
          <p:blipFill>
            <a:blip r:embed="rId3" cstate="print"/>
            <a:stretch>
              <a:fillRect/>
            </a:stretch>
          </p:blipFill>
          <p:spPr>
            <a:xfrm>
              <a:off x="1264" y="7472510"/>
              <a:ext cx="6148651" cy="2822321"/>
            </a:xfrm>
            <a:prstGeom prst="rect">
              <a:avLst/>
            </a:prstGeom>
          </p:spPr>
        </p:pic>
      </p:grpSp>
      <p:sp>
        <p:nvSpPr>
          <p:cNvPr id="5" name="object 5"/>
          <p:cNvSpPr txBox="1">
            <a:spLocks noGrp="1"/>
          </p:cNvSpPr>
          <p:nvPr>
            <p:ph type="title"/>
          </p:nvPr>
        </p:nvSpPr>
        <p:spPr>
          <a:xfrm>
            <a:off x="871023" y="1014131"/>
            <a:ext cx="6613525" cy="1180465"/>
          </a:xfrm>
          <a:prstGeom prst="rect">
            <a:avLst/>
          </a:prstGeom>
        </p:spPr>
        <p:txBody>
          <a:bodyPr vert="horz" wrap="square" lIns="0" tIns="15875" rIns="0" bIns="0" rtlCol="0">
            <a:spAutoFit/>
          </a:bodyPr>
          <a:lstStyle/>
          <a:p>
            <a:pPr marL="12700">
              <a:lnSpc>
                <a:spcPct val="100000"/>
              </a:lnSpc>
              <a:spcBef>
                <a:spcPts val="125"/>
              </a:spcBef>
            </a:pPr>
            <a:r>
              <a:rPr sz="7550" spc="-10" dirty="0"/>
              <a:t>CONCLUSION</a:t>
            </a:r>
            <a:endParaRPr sz="7550" dirty="0"/>
          </a:p>
        </p:txBody>
      </p:sp>
      <p:sp>
        <p:nvSpPr>
          <p:cNvPr id="6" name="object 6"/>
          <p:cNvSpPr txBox="1"/>
          <p:nvPr/>
        </p:nvSpPr>
        <p:spPr>
          <a:xfrm>
            <a:off x="2286000" y="2515898"/>
            <a:ext cx="13563600" cy="6045245"/>
          </a:xfrm>
          <a:prstGeom prst="rect">
            <a:avLst/>
          </a:prstGeom>
        </p:spPr>
        <p:txBody>
          <a:bodyPr vert="horz" wrap="square" lIns="0" tIns="12700" rIns="0" bIns="0" rtlCol="0">
            <a:spAutoFit/>
          </a:bodyPr>
          <a:lstStyle/>
          <a:p>
            <a:pPr algn="just"/>
            <a:r>
              <a:rPr lang="en-US" sz="2800" dirty="0"/>
              <a:t>	In this project, we successfully analyzed and predicted customer churn for a telecom company. Through data cleaning and Exploratory Data Analysis (EDA), we gained insights into the dataset's structure and the factors contributing to churn. By creating new features and encoding categorical variables, we improved the dataset's quality for modeling. Using a Random Forest Classifier, we achieved an impressive accuracy of over 85%, indicating the model's effectiveness in predicting churn.</a:t>
            </a:r>
          </a:p>
          <a:p>
            <a:pPr algn="just"/>
            <a:endParaRPr lang="en-US" sz="2800" dirty="0"/>
          </a:p>
          <a:p>
            <a:pPr algn="just"/>
            <a:endParaRPr lang="en-US" sz="2800" dirty="0"/>
          </a:p>
          <a:p>
            <a:pPr algn="just"/>
            <a:r>
              <a:rPr lang="en-US" sz="2800" dirty="0"/>
              <a:t>	Key findings included the impact of usage metrics and customer service calls on churn. Based on the analysis, we recommend telecom companies focus on improving customer service, offering personalized plans, and targeting high-risk customers with retention strategies. Future work could involve more advanced modeling techniques and deeper analysis of specific customer segments to further enhance churn prediction and retention strategies.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8020475-C306-658D-0F6D-88380540E608}"/>
            </a:ext>
          </a:extLst>
        </p:cNvPr>
        <p:cNvGrpSpPr/>
        <p:nvPr/>
      </p:nvGrpSpPr>
      <p:grpSpPr>
        <a:xfrm>
          <a:off x="0" y="0"/>
          <a:ext cx="0" cy="0"/>
          <a:chOff x="0" y="0"/>
          <a:chExt cx="0" cy="0"/>
        </a:xfrm>
      </p:grpSpPr>
      <p:pic>
        <p:nvPicPr>
          <p:cNvPr id="4" name="object 4">
            <a:extLst>
              <a:ext uri="{FF2B5EF4-FFF2-40B4-BE49-F238E27FC236}">
                <a16:creationId xmlns:a16="http://schemas.microsoft.com/office/drawing/2014/main" id="{8D11D5FA-80F9-F8C8-1F14-9FCF9AB5C139}"/>
              </a:ext>
            </a:extLst>
          </p:cNvPr>
          <p:cNvPicPr/>
          <p:nvPr/>
        </p:nvPicPr>
        <p:blipFill>
          <a:blip r:embed="rId2" cstate="print"/>
          <a:stretch>
            <a:fillRect/>
          </a:stretch>
        </p:blipFill>
        <p:spPr>
          <a:xfrm>
            <a:off x="2448" y="7729752"/>
            <a:ext cx="4243436" cy="2567235"/>
          </a:xfrm>
          <a:prstGeom prst="rect">
            <a:avLst/>
          </a:prstGeom>
        </p:spPr>
      </p:pic>
      <p:sp>
        <p:nvSpPr>
          <p:cNvPr id="10" name="object 10">
            <a:extLst>
              <a:ext uri="{FF2B5EF4-FFF2-40B4-BE49-F238E27FC236}">
                <a16:creationId xmlns:a16="http://schemas.microsoft.com/office/drawing/2014/main" id="{A7FE9439-EB9F-A9C5-57DD-18DB476F3F0F}"/>
              </a:ext>
            </a:extLst>
          </p:cNvPr>
          <p:cNvSpPr txBox="1"/>
          <p:nvPr/>
        </p:nvSpPr>
        <p:spPr>
          <a:xfrm>
            <a:off x="8916577" y="3503447"/>
            <a:ext cx="6390005" cy="1925655"/>
          </a:xfrm>
          <a:prstGeom prst="rect">
            <a:avLst/>
          </a:prstGeom>
        </p:spPr>
        <p:txBody>
          <a:bodyPr vert="horz" wrap="square" lIns="0" tIns="12700" rIns="0" bIns="0" rtlCol="0">
            <a:spAutoFit/>
          </a:bodyPr>
          <a:lstStyle/>
          <a:p>
            <a:pPr marL="12700">
              <a:lnSpc>
                <a:spcPct val="150000"/>
              </a:lnSpc>
              <a:spcBef>
                <a:spcPts val="100"/>
              </a:spcBef>
            </a:pPr>
            <a:r>
              <a:rPr sz="2800" b="1" spc="55" dirty="0">
                <a:solidFill>
                  <a:schemeClr val="accent5">
                    <a:lumMod val="75000"/>
                  </a:schemeClr>
                </a:solidFill>
                <a:latin typeface="Times New Roman" panose="02020603050405020304" pitchFamily="18" charset="0"/>
                <a:cs typeface="Times New Roman" panose="02020603050405020304" pitchFamily="18" charset="0"/>
              </a:rPr>
              <a:t>UNDER</a:t>
            </a:r>
            <a:r>
              <a:rPr sz="2800" b="1" spc="-215" dirty="0">
                <a:solidFill>
                  <a:schemeClr val="accent5">
                    <a:lumMod val="75000"/>
                  </a:schemeClr>
                </a:solidFill>
                <a:latin typeface="Times New Roman" panose="02020603050405020304" pitchFamily="18" charset="0"/>
                <a:cs typeface="Times New Roman" panose="02020603050405020304" pitchFamily="18" charset="0"/>
              </a:rPr>
              <a:t> </a:t>
            </a:r>
            <a:r>
              <a:rPr sz="2800" b="1" spc="90" dirty="0">
                <a:solidFill>
                  <a:schemeClr val="accent5">
                    <a:lumMod val="75000"/>
                  </a:schemeClr>
                </a:solidFill>
                <a:latin typeface="Times New Roman" panose="02020603050405020304" pitchFamily="18" charset="0"/>
                <a:cs typeface="Times New Roman" panose="02020603050405020304" pitchFamily="18" charset="0"/>
              </a:rPr>
              <a:t>THE</a:t>
            </a:r>
            <a:r>
              <a:rPr sz="2800" b="1" spc="-215" dirty="0">
                <a:solidFill>
                  <a:schemeClr val="accent5">
                    <a:lumMod val="75000"/>
                  </a:schemeClr>
                </a:solidFill>
                <a:latin typeface="Times New Roman" panose="02020603050405020304" pitchFamily="18" charset="0"/>
                <a:cs typeface="Times New Roman" panose="02020603050405020304" pitchFamily="18" charset="0"/>
              </a:rPr>
              <a:t> </a:t>
            </a:r>
            <a:r>
              <a:rPr sz="2800" b="1" spc="-10" dirty="0">
                <a:solidFill>
                  <a:schemeClr val="accent5">
                    <a:lumMod val="75000"/>
                  </a:schemeClr>
                </a:solidFill>
                <a:latin typeface="Times New Roman" panose="02020603050405020304" pitchFamily="18" charset="0"/>
                <a:cs typeface="Times New Roman" panose="02020603050405020304" pitchFamily="18" charset="0"/>
              </a:rPr>
              <a:t>GUIDENCE</a:t>
            </a:r>
            <a:r>
              <a:rPr sz="2800" b="1" spc="-215" dirty="0">
                <a:solidFill>
                  <a:schemeClr val="accent5">
                    <a:lumMod val="75000"/>
                  </a:schemeClr>
                </a:solidFill>
                <a:latin typeface="Times New Roman" panose="02020603050405020304" pitchFamily="18" charset="0"/>
                <a:cs typeface="Times New Roman" panose="02020603050405020304" pitchFamily="18" charset="0"/>
              </a:rPr>
              <a:t> </a:t>
            </a:r>
            <a:r>
              <a:rPr sz="2800" b="1" spc="-25" dirty="0">
                <a:solidFill>
                  <a:schemeClr val="accent5">
                    <a:lumMod val="75000"/>
                  </a:schemeClr>
                </a:solidFill>
                <a:latin typeface="Times New Roman" panose="02020603050405020304" pitchFamily="18" charset="0"/>
                <a:cs typeface="Times New Roman" panose="02020603050405020304" pitchFamily="18" charset="0"/>
              </a:rPr>
              <a:t>OF:</a:t>
            </a:r>
            <a:endParaRPr sz="2800" b="1" dirty="0">
              <a:solidFill>
                <a:schemeClr val="accent5">
                  <a:lumMod val="75000"/>
                </a:schemeClr>
              </a:solidFill>
              <a:latin typeface="Times New Roman" panose="02020603050405020304" pitchFamily="18" charset="0"/>
              <a:cs typeface="Times New Roman" panose="02020603050405020304" pitchFamily="18" charset="0"/>
            </a:endParaRPr>
          </a:p>
          <a:p>
            <a:pPr marL="12700" marR="2609850" algn="just">
              <a:lnSpc>
                <a:spcPct val="150000"/>
              </a:lnSpc>
              <a:spcBef>
                <a:spcPts val="150"/>
              </a:spcBef>
            </a:pPr>
            <a:r>
              <a:rPr lang="en-IN" sz="2800" b="1" spc="-10" dirty="0">
                <a:solidFill>
                  <a:schemeClr val="accent5">
                    <a:lumMod val="75000"/>
                  </a:schemeClr>
                </a:solidFill>
                <a:latin typeface="Times New Roman" panose="02020603050405020304" pitchFamily="18" charset="0"/>
                <a:cs typeface="Times New Roman" panose="02020603050405020304" pitchFamily="18" charset="0"/>
              </a:rPr>
              <a:t>PANAM.SRAVANI</a:t>
            </a:r>
          </a:p>
          <a:p>
            <a:pPr marL="12700" marR="2609850" algn="just">
              <a:lnSpc>
                <a:spcPct val="150000"/>
              </a:lnSpc>
              <a:spcBef>
                <a:spcPts val="150"/>
              </a:spcBef>
            </a:pPr>
            <a:r>
              <a:rPr lang="en-US" sz="2800" b="1" spc="-10" dirty="0">
                <a:solidFill>
                  <a:schemeClr val="accent5">
                    <a:lumMod val="75000"/>
                  </a:schemeClr>
                </a:solidFill>
                <a:latin typeface="Times New Roman" panose="02020603050405020304" pitchFamily="18" charset="0"/>
                <a:cs typeface="Times New Roman" panose="02020603050405020304" pitchFamily="18" charset="0"/>
              </a:rPr>
              <a:t>EXCELR HYD</a:t>
            </a:r>
            <a:endParaRPr sz="2800"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12" name="object 2">
            <a:extLst>
              <a:ext uri="{FF2B5EF4-FFF2-40B4-BE49-F238E27FC236}">
                <a16:creationId xmlns:a16="http://schemas.microsoft.com/office/drawing/2014/main" id="{490EE024-9E9E-0E30-52F8-74A204C6A5FD}"/>
              </a:ext>
            </a:extLst>
          </p:cNvPr>
          <p:cNvPicPr/>
          <p:nvPr/>
        </p:nvPicPr>
        <p:blipFill>
          <a:blip r:embed="rId3" cstate="print"/>
          <a:stretch>
            <a:fillRect/>
          </a:stretch>
        </p:blipFill>
        <p:spPr>
          <a:xfrm>
            <a:off x="13114207" y="6137406"/>
            <a:ext cx="5190999" cy="4071745"/>
          </a:xfrm>
          <a:prstGeom prst="rect">
            <a:avLst/>
          </a:prstGeom>
        </p:spPr>
      </p:pic>
      <p:pic>
        <p:nvPicPr>
          <p:cNvPr id="13" name="object 5">
            <a:extLst>
              <a:ext uri="{FF2B5EF4-FFF2-40B4-BE49-F238E27FC236}">
                <a16:creationId xmlns:a16="http://schemas.microsoft.com/office/drawing/2014/main" id="{6FA5F3CE-95B1-F440-72AC-A46C42FC3711}"/>
              </a:ext>
            </a:extLst>
          </p:cNvPr>
          <p:cNvPicPr/>
          <p:nvPr/>
        </p:nvPicPr>
        <p:blipFill>
          <a:blip r:embed="rId4" cstate="print"/>
          <a:stretch>
            <a:fillRect/>
          </a:stretch>
        </p:blipFill>
        <p:spPr>
          <a:xfrm>
            <a:off x="13225079" y="-11061"/>
            <a:ext cx="5080127" cy="4895506"/>
          </a:xfrm>
          <a:prstGeom prst="rect">
            <a:avLst/>
          </a:prstGeom>
        </p:spPr>
      </p:pic>
      <p:pic>
        <p:nvPicPr>
          <p:cNvPr id="16" name="object 2">
            <a:extLst>
              <a:ext uri="{FF2B5EF4-FFF2-40B4-BE49-F238E27FC236}">
                <a16:creationId xmlns:a16="http://schemas.microsoft.com/office/drawing/2014/main" id="{CC950638-975C-35FD-E58A-B37A91C3393F}"/>
              </a:ext>
            </a:extLst>
          </p:cNvPr>
          <p:cNvPicPr/>
          <p:nvPr/>
        </p:nvPicPr>
        <p:blipFill>
          <a:blip r:embed="rId5" cstate="print"/>
          <a:stretch>
            <a:fillRect/>
          </a:stretch>
        </p:blipFill>
        <p:spPr>
          <a:xfrm>
            <a:off x="0" y="32310"/>
            <a:ext cx="8657522" cy="10284535"/>
          </a:xfrm>
          <a:prstGeom prst="rect">
            <a:avLst/>
          </a:prstGeom>
        </p:spPr>
      </p:pic>
      <p:sp>
        <p:nvSpPr>
          <p:cNvPr id="17" name="object 3">
            <a:extLst>
              <a:ext uri="{FF2B5EF4-FFF2-40B4-BE49-F238E27FC236}">
                <a16:creationId xmlns:a16="http://schemas.microsoft.com/office/drawing/2014/main" id="{C1F32C4F-7C51-54D0-4392-E4630B38E9F9}"/>
              </a:ext>
            </a:extLst>
          </p:cNvPr>
          <p:cNvSpPr txBox="1">
            <a:spLocks noGrp="1"/>
          </p:cNvSpPr>
          <p:nvPr>
            <p:ph type="title"/>
          </p:nvPr>
        </p:nvSpPr>
        <p:spPr>
          <a:xfrm>
            <a:off x="1295400" y="1060586"/>
            <a:ext cx="3414395" cy="1397000"/>
          </a:xfrm>
          <a:prstGeom prst="rect">
            <a:avLst/>
          </a:prstGeom>
        </p:spPr>
        <p:txBody>
          <a:bodyPr vert="horz" wrap="square" lIns="0" tIns="12700" rIns="0" bIns="0" rtlCol="0">
            <a:spAutoFit/>
          </a:bodyPr>
          <a:lstStyle/>
          <a:p>
            <a:pPr marL="12700">
              <a:lnSpc>
                <a:spcPct val="100000"/>
              </a:lnSpc>
              <a:spcBef>
                <a:spcPts val="100"/>
              </a:spcBef>
            </a:pPr>
            <a:r>
              <a:rPr sz="9000" spc="295" dirty="0"/>
              <a:t>TEAM</a:t>
            </a:r>
            <a:endParaRPr sz="9000" dirty="0"/>
          </a:p>
        </p:txBody>
      </p:sp>
      <p:sp>
        <p:nvSpPr>
          <p:cNvPr id="20" name="object 6">
            <a:extLst>
              <a:ext uri="{FF2B5EF4-FFF2-40B4-BE49-F238E27FC236}">
                <a16:creationId xmlns:a16="http://schemas.microsoft.com/office/drawing/2014/main" id="{3840690F-1236-5D47-5658-8A88465234B1}"/>
              </a:ext>
            </a:extLst>
          </p:cNvPr>
          <p:cNvSpPr txBox="1"/>
          <p:nvPr/>
        </p:nvSpPr>
        <p:spPr>
          <a:xfrm>
            <a:off x="2907570" y="2792318"/>
            <a:ext cx="7831455" cy="5380960"/>
          </a:xfrm>
          <a:prstGeom prst="rect">
            <a:avLst/>
          </a:prstGeom>
        </p:spPr>
        <p:txBody>
          <a:bodyPr vert="horz" wrap="square" lIns="0" tIns="12700" rIns="0" bIns="0" rtlCol="0">
            <a:spAutoFit/>
          </a:bodyPr>
          <a:lstStyle/>
          <a:p>
            <a:pPr marL="12700">
              <a:lnSpc>
                <a:spcPct val="100000"/>
              </a:lnSpc>
              <a:spcBef>
                <a:spcPts val="100"/>
              </a:spcBef>
            </a:pPr>
            <a:r>
              <a:rPr lang="es-ES" sz="2600" spc="254" dirty="0">
                <a:solidFill>
                  <a:srgbClr val="2E2E2E"/>
                </a:solidFill>
                <a:latin typeface="Tahoma"/>
                <a:cs typeface="Tahoma"/>
              </a:rPr>
              <a:t>Jaya</a:t>
            </a:r>
            <a:r>
              <a:rPr lang="es-ES" sz="2600" spc="-135" dirty="0">
                <a:solidFill>
                  <a:srgbClr val="2E2E2E"/>
                </a:solidFill>
                <a:latin typeface="Tahoma"/>
                <a:cs typeface="Tahoma"/>
              </a:rPr>
              <a:t> </a:t>
            </a:r>
            <a:r>
              <a:rPr lang="es-ES" sz="2600" spc="285" dirty="0">
                <a:solidFill>
                  <a:srgbClr val="2E2E2E"/>
                </a:solidFill>
                <a:latin typeface="Tahoma"/>
                <a:cs typeface="Tahoma"/>
              </a:rPr>
              <a:t>Prakash</a:t>
            </a:r>
          </a:p>
          <a:p>
            <a:pPr marL="12700">
              <a:lnSpc>
                <a:spcPct val="100000"/>
              </a:lnSpc>
              <a:spcBef>
                <a:spcPts val="100"/>
              </a:spcBef>
            </a:pPr>
            <a:endParaRPr sz="2600" dirty="0">
              <a:latin typeface="Tahoma"/>
              <a:cs typeface="Tahoma"/>
            </a:endParaRPr>
          </a:p>
          <a:p>
            <a:pPr>
              <a:lnSpc>
                <a:spcPct val="100000"/>
              </a:lnSpc>
              <a:spcBef>
                <a:spcPts val="360"/>
              </a:spcBef>
            </a:pPr>
            <a:endParaRPr sz="2600" dirty="0">
              <a:latin typeface="Tahoma"/>
              <a:cs typeface="Tahoma"/>
            </a:endParaRPr>
          </a:p>
          <a:p>
            <a:pPr marL="12700"/>
            <a:r>
              <a:rPr lang="en-US" sz="2400" spc="60" dirty="0">
                <a:solidFill>
                  <a:srgbClr val="2E2E2E"/>
                </a:solidFill>
                <a:latin typeface="Tahoma"/>
                <a:cs typeface="Tahoma"/>
              </a:rPr>
              <a:t>Vineeth</a:t>
            </a:r>
            <a:endParaRPr lang="en-US" sz="2400" dirty="0">
              <a:latin typeface="Tahoma"/>
              <a:cs typeface="Tahoma"/>
            </a:endParaRPr>
          </a:p>
          <a:p>
            <a:pPr>
              <a:lnSpc>
                <a:spcPct val="100000"/>
              </a:lnSpc>
            </a:pPr>
            <a:endParaRPr sz="2600" dirty="0">
              <a:latin typeface="Tahoma"/>
              <a:cs typeface="Tahoma"/>
            </a:endParaRPr>
          </a:p>
          <a:p>
            <a:pPr>
              <a:lnSpc>
                <a:spcPct val="100000"/>
              </a:lnSpc>
              <a:spcBef>
                <a:spcPts val="365"/>
              </a:spcBef>
            </a:pPr>
            <a:endParaRPr sz="2600" dirty="0">
              <a:latin typeface="Tahoma"/>
              <a:cs typeface="Tahoma"/>
            </a:endParaRPr>
          </a:p>
          <a:p>
            <a:r>
              <a:rPr lang="en-US" sz="2800" dirty="0">
                <a:solidFill>
                  <a:srgbClr val="2E2E2E"/>
                </a:solidFill>
                <a:latin typeface="Tahoma"/>
                <a:cs typeface="Tahoma"/>
              </a:rPr>
              <a:t>Nihal Khan</a:t>
            </a:r>
            <a:endParaRPr lang="en-US" sz="2800" dirty="0">
              <a:latin typeface="Tahoma"/>
              <a:cs typeface="Tahoma"/>
            </a:endParaRPr>
          </a:p>
          <a:p>
            <a:pPr>
              <a:lnSpc>
                <a:spcPct val="100000"/>
              </a:lnSpc>
            </a:pPr>
            <a:endParaRPr sz="2600" dirty="0">
              <a:latin typeface="Tahoma"/>
              <a:cs typeface="Tahoma"/>
            </a:endParaRPr>
          </a:p>
          <a:p>
            <a:pPr>
              <a:lnSpc>
                <a:spcPct val="100000"/>
              </a:lnSpc>
              <a:spcBef>
                <a:spcPts val="360"/>
              </a:spcBef>
            </a:pPr>
            <a:endParaRPr sz="2600" dirty="0">
              <a:latin typeface="Tahoma"/>
              <a:cs typeface="Tahoma"/>
            </a:endParaRPr>
          </a:p>
          <a:p>
            <a:pPr marL="12700">
              <a:lnSpc>
                <a:spcPct val="100000"/>
              </a:lnSpc>
              <a:spcBef>
                <a:spcPts val="5"/>
              </a:spcBef>
            </a:pPr>
            <a:r>
              <a:rPr lang="en-US" sz="2600" spc="55" dirty="0">
                <a:solidFill>
                  <a:srgbClr val="2E2E2E"/>
                </a:solidFill>
                <a:latin typeface="Tahoma"/>
                <a:cs typeface="Tahoma"/>
              </a:rPr>
              <a:t>Bhavani Shankar</a:t>
            </a:r>
          </a:p>
          <a:p>
            <a:pPr marL="12700">
              <a:lnSpc>
                <a:spcPct val="100000"/>
              </a:lnSpc>
              <a:spcBef>
                <a:spcPts val="5"/>
              </a:spcBef>
            </a:pPr>
            <a:endParaRPr lang="en-US" sz="2600" spc="55" dirty="0">
              <a:solidFill>
                <a:srgbClr val="2E2E2E"/>
              </a:solidFill>
              <a:latin typeface="Tahoma"/>
              <a:cs typeface="Tahoma"/>
            </a:endParaRPr>
          </a:p>
          <a:p>
            <a:pPr marL="12700">
              <a:lnSpc>
                <a:spcPct val="100000"/>
              </a:lnSpc>
              <a:spcBef>
                <a:spcPts val="5"/>
              </a:spcBef>
            </a:pPr>
            <a:endParaRPr lang="en-US" sz="2600" spc="55" dirty="0">
              <a:solidFill>
                <a:srgbClr val="2E2E2E"/>
              </a:solidFill>
              <a:latin typeface="Tahoma"/>
              <a:cs typeface="Tahoma"/>
            </a:endParaRPr>
          </a:p>
          <a:p>
            <a:pPr marL="12700">
              <a:lnSpc>
                <a:spcPct val="100000"/>
              </a:lnSpc>
              <a:spcBef>
                <a:spcPts val="5"/>
              </a:spcBef>
            </a:pPr>
            <a:r>
              <a:rPr lang="en-US" sz="2600" spc="55" dirty="0">
                <a:solidFill>
                  <a:srgbClr val="2E2E2E"/>
                </a:solidFill>
                <a:latin typeface="Tahoma"/>
                <a:cs typeface="Tahoma"/>
              </a:rPr>
              <a:t>Shail Sathe</a:t>
            </a:r>
            <a:endParaRPr sz="2600" dirty="0">
              <a:latin typeface="Tahoma"/>
              <a:cs typeface="Tahoma"/>
            </a:endParaRPr>
          </a:p>
        </p:txBody>
      </p:sp>
      <p:sp>
        <p:nvSpPr>
          <p:cNvPr id="21" name="object 5"/>
          <p:cNvSpPr/>
          <p:nvPr/>
        </p:nvSpPr>
        <p:spPr>
          <a:xfrm>
            <a:off x="2105149" y="2885541"/>
            <a:ext cx="376555" cy="361950"/>
          </a:xfrm>
          <a:custGeom>
            <a:avLst/>
            <a:gdLst/>
            <a:ahLst/>
            <a:cxnLst/>
            <a:rect l="l" t="t" r="r" b="b"/>
            <a:pathLst>
              <a:path w="376555" h="361950">
                <a:moveTo>
                  <a:pt x="187237" y="361950"/>
                </a:moveTo>
                <a:lnTo>
                  <a:pt x="100765" y="339090"/>
                </a:lnTo>
                <a:lnTo>
                  <a:pt x="56977" y="308610"/>
                </a:lnTo>
                <a:lnTo>
                  <a:pt x="23390" y="266700"/>
                </a:lnTo>
                <a:lnTo>
                  <a:pt x="4064" y="228600"/>
                </a:lnTo>
                <a:lnTo>
                  <a:pt x="0" y="179070"/>
                </a:lnTo>
                <a:lnTo>
                  <a:pt x="638" y="170180"/>
                </a:lnTo>
                <a:lnTo>
                  <a:pt x="7947" y="129540"/>
                </a:lnTo>
                <a:lnTo>
                  <a:pt x="23300" y="92710"/>
                </a:lnTo>
                <a:lnTo>
                  <a:pt x="49692" y="62230"/>
                </a:lnTo>
                <a:lnTo>
                  <a:pt x="84899" y="38100"/>
                </a:lnTo>
                <a:lnTo>
                  <a:pt x="123167" y="17780"/>
                </a:lnTo>
                <a:lnTo>
                  <a:pt x="163903" y="5080"/>
                </a:lnTo>
                <a:lnTo>
                  <a:pt x="234564" y="0"/>
                </a:lnTo>
                <a:lnTo>
                  <a:pt x="239272" y="1270"/>
                </a:lnTo>
                <a:lnTo>
                  <a:pt x="243959" y="1270"/>
                </a:lnTo>
                <a:lnTo>
                  <a:pt x="248611" y="2540"/>
                </a:lnTo>
                <a:lnTo>
                  <a:pt x="266544" y="8890"/>
                </a:lnTo>
                <a:lnTo>
                  <a:pt x="283070" y="19050"/>
                </a:lnTo>
                <a:lnTo>
                  <a:pt x="293772" y="27940"/>
                </a:lnTo>
                <a:lnTo>
                  <a:pt x="252472" y="27940"/>
                </a:lnTo>
                <a:lnTo>
                  <a:pt x="253994" y="30480"/>
                </a:lnTo>
                <a:lnTo>
                  <a:pt x="296830" y="30480"/>
                </a:lnTo>
                <a:lnTo>
                  <a:pt x="301407" y="34290"/>
                </a:lnTo>
                <a:lnTo>
                  <a:pt x="164992" y="34290"/>
                </a:lnTo>
                <a:lnTo>
                  <a:pt x="160233" y="35560"/>
                </a:lnTo>
                <a:lnTo>
                  <a:pt x="157860" y="36830"/>
                </a:lnTo>
                <a:lnTo>
                  <a:pt x="304455" y="36830"/>
                </a:lnTo>
                <a:lnTo>
                  <a:pt x="318170" y="48260"/>
                </a:lnTo>
                <a:lnTo>
                  <a:pt x="323705" y="53340"/>
                </a:lnTo>
                <a:lnTo>
                  <a:pt x="329100" y="58420"/>
                </a:lnTo>
                <a:lnTo>
                  <a:pt x="314751" y="58420"/>
                </a:lnTo>
                <a:lnTo>
                  <a:pt x="316741" y="62230"/>
                </a:lnTo>
                <a:lnTo>
                  <a:pt x="332204" y="62230"/>
                </a:lnTo>
                <a:lnTo>
                  <a:pt x="336371" y="67310"/>
                </a:lnTo>
                <a:lnTo>
                  <a:pt x="278543" y="67310"/>
                </a:lnTo>
                <a:lnTo>
                  <a:pt x="278825" y="68580"/>
                </a:lnTo>
                <a:lnTo>
                  <a:pt x="279001" y="68580"/>
                </a:lnTo>
                <a:lnTo>
                  <a:pt x="279916" y="69850"/>
                </a:lnTo>
                <a:lnTo>
                  <a:pt x="220865" y="69850"/>
                </a:lnTo>
                <a:lnTo>
                  <a:pt x="221347" y="71120"/>
                </a:lnTo>
                <a:lnTo>
                  <a:pt x="339519" y="71120"/>
                </a:lnTo>
                <a:lnTo>
                  <a:pt x="340568" y="72390"/>
                </a:lnTo>
                <a:lnTo>
                  <a:pt x="328693" y="72390"/>
                </a:lnTo>
                <a:lnTo>
                  <a:pt x="330992" y="76200"/>
                </a:lnTo>
                <a:lnTo>
                  <a:pt x="343601" y="76200"/>
                </a:lnTo>
                <a:lnTo>
                  <a:pt x="346403" y="80010"/>
                </a:lnTo>
                <a:lnTo>
                  <a:pt x="197037" y="80010"/>
                </a:lnTo>
                <a:lnTo>
                  <a:pt x="171295" y="85090"/>
                </a:lnTo>
                <a:lnTo>
                  <a:pt x="157899" y="90170"/>
                </a:lnTo>
                <a:lnTo>
                  <a:pt x="151358" y="91440"/>
                </a:lnTo>
                <a:lnTo>
                  <a:pt x="144995" y="95250"/>
                </a:lnTo>
                <a:lnTo>
                  <a:pt x="32790" y="95250"/>
                </a:lnTo>
                <a:lnTo>
                  <a:pt x="31901" y="96520"/>
                </a:lnTo>
                <a:lnTo>
                  <a:pt x="31482" y="97790"/>
                </a:lnTo>
                <a:lnTo>
                  <a:pt x="139052" y="97790"/>
                </a:lnTo>
                <a:lnTo>
                  <a:pt x="133454" y="101600"/>
                </a:lnTo>
                <a:lnTo>
                  <a:pt x="130870" y="104140"/>
                </a:lnTo>
                <a:lnTo>
                  <a:pt x="38592" y="104140"/>
                </a:lnTo>
                <a:lnTo>
                  <a:pt x="37143" y="105410"/>
                </a:lnTo>
                <a:lnTo>
                  <a:pt x="37930" y="105410"/>
                </a:lnTo>
                <a:lnTo>
                  <a:pt x="38263" y="106680"/>
                </a:lnTo>
                <a:lnTo>
                  <a:pt x="128287" y="106680"/>
                </a:lnTo>
                <a:lnTo>
                  <a:pt x="123635" y="111760"/>
                </a:lnTo>
                <a:lnTo>
                  <a:pt x="119423" y="116840"/>
                </a:lnTo>
                <a:lnTo>
                  <a:pt x="22207" y="116840"/>
                </a:lnTo>
                <a:lnTo>
                  <a:pt x="21478" y="119380"/>
                </a:lnTo>
                <a:lnTo>
                  <a:pt x="20786" y="120650"/>
                </a:lnTo>
                <a:lnTo>
                  <a:pt x="20133" y="123190"/>
                </a:lnTo>
                <a:lnTo>
                  <a:pt x="116051" y="123190"/>
                </a:lnTo>
                <a:lnTo>
                  <a:pt x="113416" y="130810"/>
                </a:lnTo>
                <a:lnTo>
                  <a:pt x="111420" y="137160"/>
                </a:lnTo>
                <a:lnTo>
                  <a:pt x="108821" y="152400"/>
                </a:lnTo>
                <a:lnTo>
                  <a:pt x="108470" y="163830"/>
                </a:lnTo>
                <a:lnTo>
                  <a:pt x="108436" y="170180"/>
                </a:lnTo>
                <a:lnTo>
                  <a:pt x="109294" y="179070"/>
                </a:lnTo>
                <a:lnTo>
                  <a:pt x="109416" y="180340"/>
                </a:lnTo>
                <a:lnTo>
                  <a:pt x="109539" y="181610"/>
                </a:lnTo>
                <a:lnTo>
                  <a:pt x="109661" y="182880"/>
                </a:lnTo>
                <a:lnTo>
                  <a:pt x="109784" y="184150"/>
                </a:lnTo>
                <a:lnTo>
                  <a:pt x="113119" y="199390"/>
                </a:lnTo>
                <a:lnTo>
                  <a:pt x="117877" y="213360"/>
                </a:lnTo>
                <a:lnTo>
                  <a:pt x="122478" y="222250"/>
                </a:lnTo>
                <a:lnTo>
                  <a:pt x="48654" y="222250"/>
                </a:lnTo>
                <a:lnTo>
                  <a:pt x="47954" y="223520"/>
                </a:lnTo>
                <a:lnTo>
                  <a:pt x="47652" y="223520"/>
                </a:lnTo>
                <a:lnTo>
                  <a:pt x="47288" y="224790"/>
                </a:lnTo>
                <a:lnTo>
                  <a:pt x="47813" y="226060"/>
                </a:lnTo>
                <a:lnTo>
                  <a:pt x="124451" y="226060"/>
                </a:lnTo>
                <a:lnTo>
                  <a:pt x="133155" y="237490"/>
                </a:lnTo>
                <a:lnTo>
                  <a:pt x="141517" y="245110"/>
                </a:lnTo>
                <a:lnTo>
                  <a:pt x="125496" y="245110"/>
                </a:lnTo>
                <a:lnTo>
                  <a:pt x="126304" y="246380"/>
                </a:lnTo>
                <a:lnTo>
                  <a:pt x="127044" y="247650"/>
                </a:lnTo>
                <a:lnTo>
                  <a:pt x="127428" y="248146"/>
                </a:lnTo>
                <a:lnTo>
                  <a:pt x="129537" y="251460"/>
                </a:lnTo>
                <a:lnTo>
                  <a:pt x="151524" y="251460"/>
                </a:lnTo>
                <a:lnTo>
                  <a:pt x="156337" y="254000"/>
                </a:lnTo>
                <a:lnTo>
                  <a:pt x="169258" y="257810"/>
                </a:lnTo>
                <a:lnTo>
                  <a:pt x="182675" y="261620"/>
                </a:lnTo>
                <a:lnTo>
                  <a:pt x="149736" y="261620"/>
                </a:lnTo>
                <a:lnTo>
                  <a:pt x="150990" y="262890"/>
                </a:lnTo>
                <a:lnTo>
                  <a:pt x="154403" y="264160"/>
                </a:lnTo>
                <a:lnTo>
                  <a:pt x="361111" y="264160"/>
                </a:lnTo>
                <a:lnTo>
                  <a:pt x="356100" y="276860"/>
                </a:lnTo>
                <a:lnTo>
                  <a:pt x="246237" y="276860"/>
                </a:lnTo>
                <a:lnTo>
                  <a:pt x="245405" y="278130"/>
                </a:lnTo>
                <a:lnTo>
                  <a:pt x="355508" y="278130"/>
                </a:lnTo>
                <a:lnTo>
                  <a:pt x="353136" y="283210"/>
                </a:lnTo>
                <a:lnTo>
                  <a:pt x="352468" y="284480"/>
                </a:lnTo>
                <a:lnTo>
                  <a:pt x="321626" y="284480"/>
                </a:lnTo>
                <a:lnTo>
                  <a:pt x="320711" y="285750"/>
                </a:lnTo>
                <a:lnTo>
                  <a:pt x="319751" y="285750"/>
                </a:lnTo>
                <a:lnTo>
                  <a:pt x="318815" y="287020"/>
                </a:lnTo>
                <a:lnTo>
                  <a:pt x="319243" y="288290"/>
                </a:lnTo>
                <a:lnTo>
                  <a:pt x="350464" y="288290"/>
                </a:lnTo>
                <a:lnTo>
                  <a:pt x="349795" y="289560"/>
                </a:lnTo>
                <a:lnTo>
                  <a:pt x="347539" y="293370"/>
                </a:lnTo>
                <a:lnTo>
                  <a:pt x="55266" y="293370"/>
                </a:lnTo>
                <a:lnTo>
                  <a:pt x="60735" y="299720"/>
                </a:lnTo>
                <a:lnTo>
                  <a:pt x="66573" y="304800"/>
                </a:lnTo>
                <a:lnTo>
                  <a:pt x="72834" y="311150"/>
                </a:lnTo>
                <a:lnTo>
                  <a:pt x="331219" y="311150"/>
                </a:lnTo>
                <a:lnTo>
                  <a:pt x="298480" y="331470"/>
                </a:lnTo>
                <a:lnTo>
                  <a:pt x="273719" y="341630"/>
                </a:lnTo>
                <a:lnTo>
                  <a:pt x="259903" y="347980"/>
                </a:lnTo>
                <a:lnTo>
                  <a:pt x="245861" y="351790"/>
                </a:lnTo>
                <a:lnTo>
                  <a:pt x="231584" y="356870"/>
                </a:lnTo>
                <a:lnTo>
                  <a:pt x="217062" y="359410"/>
                </a:lnTo>
                <a:lnTo>
                  <a:pt x="187237" y="361950"/>
                </a:lnTo>
                <a:close/>
              </a:path>
              <a:path w="376555" h="361950">
                <a:moveTo>
                  <a:pt x="296830" y="30480"/>
                </a:moveTo>
                <a:lnTo>
                  <a:pt x="253994" y="30480"/>
                </a:lnTo>
                <a:lnTo>
                  <a:pt x="253776" y="29210"/>
                </a:lnTo>
                <a:lnTo>
                  <a:pt x="253741" y="27940"/>
                </a:lnTo>
                <a:lnTo>
                  <a:pt x="293772" y="27940"/>
                </a:lnTo>
                <a:lnTo>
                  <a:pt x="296830" y="30480"/>
                </a:lnTo>
                <a:close/>
              </a:path>
              <a:path w="376555" h="361950">
                <a:moveTo>
                  <a:pt x="304455" y="36830"/>
                </a:moveTo>
                <a:lnTo>
                  <a:pt x="158779" y="36830"/>
                </a:lnTo>
                <a:lnTo>
                  <a:pt x="162944" y="35560"/>
                </a:lnTo>
                <a:lnTo>
                  <a:pt x="164992" y="34290"/>
                </a:lnTo>
                <a:lnTo>
                  <a:pt x="301407" y="34290"/>
                </a:lnTo>
                <a:lnTo>
                  <a:pt x="304455" y="36830"/>
                </a:lnTo>
                <a:close/>
              </a:path>
              <a:path w="376555" h="361950">
                <a:moveTo>
                  <a:pt x="332204" y="62230"/>
                </a:moveTo>
                <a:lnTo>
                  <a:pt x="317909" y="62230"/>
                </a:lnTo>
                <a:lnTo>
                  <a:pt x="314751" y="58420"/>
                </a:lnTo>
                <a:lnTo>
                  <a:pt x="329100" y="58420"/>
                </a:lnTo>
                <a:lnTo>
                  <a:pt x="332204" y="62230"/>
                </a:lnTo>
                <a:close/>
              </a:path>
              <a:path w="376555" h="361950">
                <a:moveTo>
                  <a:pt x="339519" y="71120"/>
                </a:moveTo>
                <a:lnTo>
                  <a:pt x="221810" y="71120"/>
                </a:lnTo>
                <a:lnTo>
                  <a:pt x="222101" y="69850"/>
                </a:lnTo>
                <a:lnTo>
                  <a:pt x="279916" y="69850"/>
                </a:lnTo>
                <a:lnTo>
                  <a:pt x="279373" y="67310"/>
                </a:lnTo>
                <a:lnTo>
                  <a:pt x="336371" y="67310"/>
                </a:lnTo>
                <a:lnTo>
                  <a:pt x="339519" y="71120"/>
                </a:lnTo>
                <a:close/>
              </a:path>
              <a:path w="376555" h="361950">
                <a:moveTo>
                  <a:pt x="343601" y="76200"/>
                </a:moveTo>
                <a:lnTo>
                  <a:pt x="331571" y="76200"/>
                </a:lnTo>
                <a:lnTo>
                  <a:pt x="330631" y="74930"/>
                </a:lnTo>
                <a:lnTo>
                  <a:pt x="328693" y="72390"/>
                </a:lnTo>
                <a:lnTo>
                  <a:pt x="340568" y="72390"/>
                </a:lnTo>
                <a:lnTo>
                  <a:pt x="342667" y="74930"/>
                </a:lnTo>
                <a:lnTo>
                  <a:pt x="343601" y="76200"/>
                </a:lnTo>
                <a:close/>
              </a:path>
              <a:path w="376555" h="361950">
                <a:moveTo>
                  <a:pt x="361613" y="262890"/>
                </a:moveTo>
                <a:lnTo>
                  <a:pt x="222543" y="262890"/>
                </a:lnTo>
                <a:lnTo>
                  <a:pt x="235568" y="260350"/>
                </a:lnTo>
                <a:lnTo>
                  <a:pt x="247975" y="256540"/>
                </a:lnTo>
                <a:lnTo>
                  <a:pt x="276672" y="227330"/>
                </a:lnTo>
                <a:lnTo>
                  <a:pt x="282395" y="191770"/>
                </a:lnTo>
                <a:lnTo>
                  <a:pt x="282286" y="185420"/>
                </a:lnTo>
                <a:lnTo>
                  <a:pt x="282178" y="179070"/>
                </a:lnTo>
                <a:lnTo>
                  <a:pt x="276702" y="134620"/>
                </a:lnTo>
                <a:lnTo>
                  <a:pt x="246475" y="87630"/>
                </a:lnTo>
                <a:lnTo>
                  <a:pt x="222899" y="80010"/>
                </a:lnTo>
                <a:lnTo>
                  <a:pt x="346403" y="80010"/>
                </a:lnTo>
                <a:lnTo>
                  <a:pt x="350139" y="85090"/>
                </a:lnTo>
                <a:lnTo>
                  <a:pt x="356680" y="96520"/>
                </a:lnTo>
                <a:lnTo>
                  <a:pt x="360042" y="104140"/>
                </a:lnTo>
                <a:lnTo>
                  <a:pt x="349751" y="104140"/>
                </a:lnTo>
                <a:lnTo>
                  <a:pt x="351231" y="107950"/>
                </a:lnTo>
                <a:lnTo>
                  <a:pt x="352907" y="111760"/>
                </a:lnTo>
                <a:lnTo>
                  <a:pt x="354897" y="115570"/>
                </a:lnTo>
                <a:lnTo>
                  <a:pt x="364406" y="115570"/>
                </a:lnTo>
                <a:lnTo>
                  <a:pt x="371196" y="135890"/>
                </a:lnTo>
                <a:lnTo>
                  <a:pt x="375747" y="163830"/>
                </a:lnTo>
                <a:lnTo>
                  <a:pt x="376029" y="179070"/>
                </a:lnTo>
                <a:lnTo>
                  <a:pt x="307585" y="179070"/>
                </a:lnTo>
                <a:lnTo>
                  <a:pt x="307516" y="181610"/>
                </a:lnTo>
                <a:lnTo>
                  <a:pt x="353304" y="181610"/>
                </a:lnTo>
                <a:lnTo>
                  <a:pt x="353195" y="182880"/>
                </a:lnTo>
                <a:lnTo>
                  <a:pt x="353093" y="184150"/>
                </a:lnTo>
                <a:lnTo>
                  <a:pt x="376124" y="184150"/>
                </a:lnTo>
                <a:lnTo>
                  <a:pt x="376147" y="185420"/>
                </a:lnTo>
                <a:lnTo>
                  <a:pt x="376265" y="191770"/>
                </a:lnTo>
                <a:lnTo>
                  <a:pt x="375541" y="198120"/>
                </a:lnTo>
                <a:lnTo>
                  <a:pt x="365617" y="198120"/>
                </a:lnTo>
                <a:lnTo>
                  <a:pt x="365554" y="199390"/>
                </a:lnTo>
                <a:lnTo>
                  <a:pt x="365472" y="200660"/>
                </a:lnTo>
                <a:lnTo>
                  <a:pt x="365743" y="201930"/>
                </a:lnTo>
                <a:lnTo>
                  <a:pt x="365628" y="205740"/>
                </a:lnTo>
                <a:lnTo>
                  <a:pt x="374673" y="205740"/>
                </a:lnTo>
                <a:lnTo>
                  <a:pt x="373081" y="219710"/>
                </a:lnTo>
                <a:lnTo>
                  <a:pt x="372336" y="223520"/>
                </a:lnTo>
                <a:lnTo>
                  <a:pt x="287494" y="223520"/>
                </a:lnTo>
                <a:lnTo>
                  <a:pt x="287137" y="224790"/>
                </a:lnTo>
                <a:lnTo>
                  <a:pt x="286504" y="226060"/>
                </a:lnTo>
                <a:lnTo>
                  <a:pt x="371840" y="226060"/>
                </a:lnTo>
                <a:lnTo>
                  <a:pt x="370102" y="234950"/>
                </a:lnTo>
                <a:lnTo>
                  <a:pt x="366279" y="248920"/>
                </a:lnTo>
                <a:lnTo>
                  <a:pt x="280405" y="248920"/>
                </a:lnTo>
                <a:lnTo>
                  <a:pt x="279799" y="250190"/>
                </a:lnTo>
                <a:lnTo>
                  <a:pt x="277306" y="252730"/>
                </a:lnTo>
                <a:lnTo>
                  <a:pt x="274863" y="255270"/>
                </a:lnTo>
                <a:lnTo>
                  <a:pt x="272489" y="257810"/>
                </a:lnTo>
                <a:lnTo>
                  <a:pt x="363310" y="257810"/>
                </a:lnTo>
                <a:lnTo>
                  <a:pt x="361613" y="262890"/>
                </a:lnTo>
                <a:close/>
              </a:path>
              <a:path w="376555" h="361950">
                <a:moveTo>
                  <a:pt x="139052" y="97790"/>
                </a:moveTo>
                <a:lnTo>
                  <a:pt x="31482" y="97790"/>
                </a:lnTo>
                <a:lnTo>
                  <a:pt x="32802" y="96520"/>
                </a:lnTo>
                <a:lnTo>
                  <a:pt x="33560" y="95250"/>
                </a:lnTo>
                <a:lnTo>
                  <a:pt x="144995" y="95250"/>
                </a:lnTo>
                <a:lnTo>
                  <a:pt x="139052" y="97790"/>
                </a:lnTo>
                <a:close/>
              </a:path>
              <a:path w="376555" h="361950">
                <a:moveTo>
                  <a:pt x="128287" y="106680"/>
                </a:moveTo>
                <a:lnTo>
                  <a:pt x="38263" y="106680"/>
                </a:lnTo>
                <a:lnTo>
                  <a:pt x="38714" y="105410"/>
                </a:lnTo>
                <a:lnTo>
                  <a:pt x="38592" y="104140"/>
                </a:lnTo>
                <a:lnTo>
                  <a:pt x="130870" y="104140"/>
                </a:lnTo>
                <a:lnTo>
                  <a:pt x="128287" y="106680"/>
                </a:lnTo>
                <a:close/>
              </a:path>
              <a:path w="376555" h="361950">
                <a:moveTo>
                  <a:pt x="364406" y="115570"/>
                </a:moveTo>
                <a:lnTo>
                  <a:pt x="354897" y="115570"/>
                </a:lnTo>
                <a:lnTo>
                  <a:pt x="353335" y="111760"/>
                </a:lnTo>
                <a:lnTo>
                  <a:pt x="351629" y="107950"/>
                </a:lnTo>
                <a:lnTo>
                  <a:pt x="349751" y="104140"/>
                </a:lnTo>
                <a:lnTo>
                  <a:pt x="360042" y="104140"/>
                </a:lnTo>
                <a:lnTo>
                  <a:pt x="362284" y="109220"/>
                </a:lnTo>
                <a:lnTo>
                  <a:pt x="364406" y="115570"/>
                </a:lnTo>
                <a:close/>
              </a:path>
              <a:path w="376555" h="361950">
                <a:moveTo>
                  <a:pt x="116051" y="123190"/>
                </a:moveTo>
                <a:lnTo>
                  <a:pt x="20133" y="123190"/>
                </a:lnTo>
                <a:lnTo>
                  <a:pt x="20591" y="121920"/>
                </a:lnTo>
                <a:lnTo>
                  <a:pt x="21082" y="121920"/>
                </a:lnTo>
                <a:lnTo>
                  <a:pt x="22155" y="119380"/>
                </a:lnTo>
                <a:lnTo>
                  <a:pt x="22447" y="119380"/>
                </a:lnTo>
                <a:lnTo>
                  <a:pt x="23086" y="118110"/>
                </a:lnTo>
                <a:lnTo>
                  <a:pt x="22752" y="118110"/>
                </a:lnTo>
                <a:lnTo>
                  <a:pt x="22445" y="116840"/>
                </a:lnTo>
                <a:lnTo>
                  <a:pt x="119423" y="116840"/>
                </a:lnTo>
                <a:lnTo>
                  <a:pt x="116051" y="123190"/>
                </a:lnTo>
                <a:close/>
              </a:path>
              <a:path w="376555" h="361950">
                <a:moveTo>
                  <a:pt x="353304" y="181610"/>
                </a:moveTo>
                <a:lnTo>
                  <a:pt x="307516" y="181610"/>
                </a:lnTo>
                <a:lnTo>
                  <a:pt x="308248" y="179070"/>
                </a:lnTo>
                <a:lnTo>
                  <a:pt x="376029" y="179070"/>
                </a:lnTo>
                <a:lnTo>
                  <a:pt x="376053" y="180340"/>
                </a:lnTo>
                <a:lnTo>
                  <a:pt x="353390" y="180340"/>
                </a:lnTo>
                <a:lnTo>
                  <a:pt x="353304" y="181610"/>
                </a:lnTo>
                <a:close/>
              </a:path>
              <a:path w="376555" h="361950">
                <a:moveTo>
                  <a:pt x="376124" y="184150"/>
                </a:moveTo>
                <a:lnTo>
                  <a:pt x="353596" y="184150"/>
                </a:lnTo>
                <a:lnTo>
                  <a:pt x="353861" y="182880"/>
                </a:lnTo>
                <a:lnTo>
                  <a:pt x="353390" y="180340"/>
                </a:lnTo>
                <a:lnTo>
                  <a:pt x="376053" y="180340"/>
                </a:lnTo>
                <a:lnTo>
                  <a:pt x="376124" y="184150"/>
                </a:lnTo>
                <a:close/>
              </a:path>
              <a:path w="376555" h="361950">
                <a:moveTo>
                  <a:pt x="374673" y="205740"/>
                </a:moveTo>
                <a:lnTo>
                  <a:pt x="365628" y="205740"/>
                </a:lnTo>
                <a:lnTo>
                  <a:pt x="365916" y="203200"/>
                </a:lnTo>
                <a:lnTo>
                  <a:pt x="366040" y="201930"/>
                </a:lnTo>
                <a:lnTo>
                  <a:pt x="366164" y="200660"/>
                </a:lnTo>
                <a:lnTo>
                  <a:pt x="366266" y="199390"/>
                </a:lnTo>
                <a:lnTo>
                  <a:pt x="366367" y="198120"/>
                </a:lnTo>
                <a:lnTo>
                  <a:pt x="375541" y="198120"/>
                </a:lnTo>
                <a:lnTo>
                  <a:pt x="374673" y="205740"/>
                </a:lnTo>
                <a:close/>
              </a:path>
              <a:path w="376555" h="361950">
                <a:moveTo>
                  <a:pt x="124451" y="226060"/>
                </a:moveTo>
                <a:lnTo>
                  <a:pt x="48387" y="226060"/>
                </a:lnTo>
                <a:lnTo>
                  <a:pt x="48698" y="224790"/>
                </a:lnTo>
                <a:lnTo>
                  <a:pt x="48654" y="222250"/>
                </a:lnTo>
                <a:lnTo>
                  <a:pt x="122478" y="222250"/>
                </a:lnTo>
                <a:lnTo>
                  <a:pt x="124451" y="226060"/>
                </a:lnTo>
                <a:close/>
              </a:path>
              <a:path w="376555" h="361950">
                <a:moveTo>
                  <a:pt x="371840" y="226060"/>
                </a:moveTo>
                <a:lnTo>
                  <a:pt x="286907" y="226060"/>
                </a:lnTo>
                <a:lnTo>
                  <a:pt x="287335" y="224790"/>
                </a:lnTo>
                <a:lnTo>
                  <a:pt x="287792" y="224790"/>
                </a:lnTo>
                <a:lnTo>
                  <a:pt x="287623" y="223520"/>
                </a:lnTo>
                <a:lnTo>
                  <a:pt x="372336" y="223520"/>
                </a:lnTo>
                <a:lnTo>
                  <a:pt x="371840" y="226060"/>
                </a:lnTo>
                <a:close/>
              </a:path>
              <a:path w="376555" h="361950">
                <a:moveTo>
                  <a:pt x="151524" y="251460"/>
                </a:moveTo>
                <a:lnTo>
                  <a:pt x="129994" y="251460"/>
                </a:lnTo>
                <a:lnTo>
                  <a:pt x="127428" y="248146"/>
                </a:lnTo>
                <a:lnTo>
                  <a:pt x="126270" y="246380"/>
                </a:lnTo>
                <a:lnTo>
                  <a:pt x="125496" y="245110"/>
                </a:lnTo>
                <a:lnTo>
                  <a:pt x="141517" y="245110"/>
                </a:lnTo>
                <a:lnTo>
                  <a:pt x="144305" y="247650"/>
                </a:lnTo>
                <a:lnTo>
                  <a:pt x="151524" y="251460"/>
                </a:lnTo>
                <a:close/>
              </a:path>
              <a:path w="376555" h="361950">
                <a:moveTo>
                  <a:pt x="363310" y="257810"/>
                </a:moveTo>
                <a:lnTo>
                  <a:pt x="272489" y="257810"/>
                </a:lnTo>
                <a:lnTo>
                  <a:pt x="280393" y="251460"/>
                </a:lnTo>
                <a:lnTo>
                  <a:pt x="280405" y="248920"/>
                </a:lnTo>
                <a:lnTo>
                  <a:pt x="366279" y="248920"/>
                </a:lnTo>
                <a:lnTo>
                  <a:pt x="363310" y="257810"/>
                </a:lnTo>
                <a:close/>
              </a:path>
              <a:path w="376555" h="361950">
                <a:moveTo>
                  <a:pt x="361111" y="264160"/>
                </a:moveTo>
                <a:lnTo>
                  <a:pt x="154905" y="264160"/>
                </a:lnTo>
                <a:lnTo>
                  <a:pt x="151432" y="261620"/>
                </a:lnTo>
                <a:lnTo>
                  <a:pt x="182675" y="261620"/>
                </a:lnTo>
                <a:lnTo>
                  <a:pt x="196192" y="262890"/>
                </a:lnTo>
                <a:lnTo>
                  <a:pt x="361613" y="262890"/>
                </a:lnTo>
                <a:lnTo>
                  <a:pt x="361111" y="264160"/>
                </a:lnTo>
                <a:close/>
              </a:path>
              <a:path w="376555" h="361950">
                <a:moveTo>
                  <a:pt x="355508" y="278130"/>
                </a:moveTo>
                <a:lnTo>
                  <a:pt x="247499" y="278130"/>
                </a:lnTo>
                <a:lnTo>
                  <a:pt x="247907" y="276860"/>
                </a:lnTo>
                <a:lnTo>
                  <a:pt x="356100" y="276860"/>
                </a:lnTo>
                <a:lnTo>
                  <a:pt x="355508" y="278130"/>
                </a:lnTo>
                <a:close/>
              </a:path>
              <a:path w="376555" h="361950">
                <a:moveTo>
                  <a:pt x="350464" y="288290"/>
                </a:moveTo>
                <a:lnTo>
                  <a:pt x="319414" y="288290"/>
                </a:lnTo>
                <a:lnTo>
                  <a:pt x="321626" y="284480"/>
                </a:lnTo>
                <a:lnTo>
                  <a:pt x="352468" y="284480"/>
                </a:lnTo>
                <a:lnTo>
                  <a:pt x="350464" y="288290"/>
                </a:lnTo>
                <a:close/>
              </a:path>
              <a:path w="376555" h="361950">
                <a:moveTo>
                  <a:pt x="331219" y="311150"/>
                </a:moveTo>
                <a:lnTo>
                  <a:pt x="72834" y="311150"/>
                </a:lnTo>
                <a:lnTo>
                  <a:pt x="69807" y="307340"/>
                </a:lnTo>
                <a:lnTo>
                  <a:pt x="64660" y="302260"/>
                </a:lnTo>
                <a:lnTo>
                  <a:pt x="59308" y="298063"/>
                </a:lnTo>
                <a:lnTo>
                  <a:pt x="55266" y="293370"/>
                </a:lnTo>
                <a:lnTo>
                  <a:pt x="167849" y="293370"/>
                </a:lnTo>
                <a:lnTo>
                  <a:pt x="167924" y="294640"/>
                </a:lnTo>
                <a:lnTo>
                  <a:pt x="169687" y="295910"/>
                </a:lnTo>
                <a:lnTo>
                  <a:pt x="219449" y="295910"/>
                </a:lnTo>
                <a:lnTo>
                  <a:pt x="216607" y="297180"/>
                </a:lnTo>
                <a:lnTo>
                  <a:pt x="344979" y="297180"/>
                </a:lnTo>
                <a:lnTo>
                  <a:pt x="341811" y="300990"/>
                </a:lnTo>
                <a:lnTo>
                  <a:pt x="337348" y="306070"/>
                </a:lnTo>
                <a:lnTo>
                  <a:pt x="332506" y="309880"/>
                </a:lnTo>
                <a:lnTo>
                  <a:pt x="331219" y="311150"/>
                </a:lnTo>
                <a:close/>
              </a:path>
              <a:path w="376555" h="361950">
                <a:moveTo>
                  <a:pt x="344979" y="297180"/>
                </a:moveTo>
                <a:lnTo>
                  <a:pt x="223319" y="297180"/>
                </a:lnTo>
                <a:lnTo>
                  <a:pt x="222748" y="295910"/>
                </a:lnTo>
                <a:lnTo>
                  <a:pt x="173226" y="295910"/>
                </a:lnTo>
                <a:lnTo>
                  <a:pt x="169634" y="293370"/>
                </a:lnTo>
                <a:lnTo>
                  <a:pt x="347539" y="293370"/>
                </a:lnTo>
                <a:lnTo>
                  <a:pt x="346035" y="295910"/>
                </a:lnTo>
                <a:lnTo>
                  <a:pt x="344979" y="297180"/>
                </a:lnTo>
                <a:close/>
              </a:path>
            </a:pathLst>
          </a:custGeom>
          <a:solidFill>
            <a:srgbClr val="000000"/>
          </a:solidFill>
        </p:spPr>
        <p:txBody>
          <a:bodyPr wrap="square" lIns="0" tIns="0" rIns="0" bIns="0" rtlCol="0"/>
          <a:lstStyle/>
          <a:p>
            <a:endParaRPr/>
          </a:p>
        </p:txBody>
      </p:sp>
      <p:sp>
        <p:nvSpPr>
          <p:cNvPr id="22" name="object 5">
            <a:extLst>
              <a:ext uri="{FF2B5EF4-FFF2-40B4-BE49-F238E27FC236}">
                <a16:creationId xmlns:a16="http://schemas.microsoft.com/office/drawing/2014/main" id="{72BC01AC-EADD-D55E-A7DF-810F50E7F476}"/>
              </a:ext>
            </a:extLst>
          </p:cNvPr>
          <p:cNvSpPr/>
          <p:nvPr/>
        </p:nvSpPr>
        <p:spPr>
          <a:xfrm>
            <a:off x="2114831" y="5380133"/>
            <a:ext cx="376555" cy="361950"/>
          </a:xfrm>
          <a:custGeom>
            <a:avLst/>
            <a:gdLst/>
            <a:ahLst/>
            <a:cxnLst/>
            <a:rect l="l" t="t" r="r" b="b"/>
            <a:pathLst>
              <a:path w="376555" h="361950">
                <a:moveTo>
                  <a:pt x="187237" y="361950"/>
                </a:moveTo>
                <a:lnTo>
                  <a:pt x="100765" y="339090"/>
                </a:lnTo>
                <a:lnTo>
                  <a:pt x="56977" y="308610"/>
                </a:lnTo>
                <a:lnTo>
                  <a:pt x="23390" y="266700"/>
                </a:lnTo>
                <a:lnTo>
                  <a:pt x="4064" y="228600"/>
                </a:lnTo>
                <a:lnTo>
                  <a:pt x="0" y="179070"/>
                </a:lnTo>
                <a:lnTo>
                  <a:pt x="638" y="170180"/>
                </a:lnTo>
                <a:lnTo>
                  <a:pt x="7947" y="129540"/>
                </a:lnTo>
                <a:lnTo>
                  <a:pt x="23300" y="92710"/>
                </a:lnTo>
                <a:lnTo>
                  <a:pt x="49692" y="62230"/>
                </a:lnTo>
                <a:lnTo>
                  <a:pt x="84899" y="38100"/>
                </a:lnTo>
                <a:lnTo>
                  <a:pt x="123167" y="17780"/>
                </a:lnTo>
                <a:lnTo>
                  <a:pt x="163903" y="5080"/>
                </a:lnTo>
                <a:lnTo>
                  <a:pt x="234564" y="0"/>
                </a:lnTo>
                <a:lnTo>
                  <a:pt x="239272" y="1270"/>
                </a:lnTo>
                <a:lnTo>
                  <a:pt x="243959" y="1270"/>
                </a:lnTo>
                <a:lnTo>
                  <a:pt x="248611" y="2540"/>
                </a:lnTo>
                <a:lnTo>
                  <a:pt x="266544" y="8890"/>
                </a:lnTo>
                <a:lnTo>
                  <a:pt x="283070" y="19050"/>
                </a:lnTo>
                <a:lnTo>
                  <a:pt x="293772" y="27940"/>
                </a:lnTo>
                <a:lnTo>
                  <a:pt x="252472" y="27940"/>
                </a:lnTo>
                <a:lnTo>
                  <a:pt x="253994" y="30480"/>
                </a:lnTo>
                <a:lnTo>
                  <a:pt x="296830" y="30480"/>
                </a:lnTo>
                <a:lnTo>
                  <a:pt x="301407" y="34290"/>
                </a:lnTo>
                <a:lnTo>
                  <a:pt x="164992" y="34290"/>
                </a:lnTo>
                <a:lnTo>
                  <a:pt x="160233" y="35560"/>
                </a:lnTo>
                <a:lnTo>
                  <a:pt x="157860" y="36830"/>
                </a:lnTo>
                <a:lnTo>
                  <a:pt x="304455" y="36830"/>
                </a:lnTo>
                <a:lnTo>
                  <a:pt x="318170" y="48260"/>
                </a:lnTo>
                <a:lnTo>
                  <a:pt x="323705" y="53340"/>
                </a:lnTo>
                <a:lnTo>
                  <a:pt x="329100" y="58420"/>
                </a:lnTo>
                <a:lnTo>
                  <a:pt x="314751" y="58420"/>
                </a:lnTo>
                <a:lnTo>
                  <a:pt x="316741" y="62230"/>
                </a:lnTo>
                <a:lnTo>
                  <a:pt x="332204" y="62230"/>
                </a:lnTo>
                <a:lnTo>
                  <a:pt x="336371" y="67310"/>
                </a:lnTo>
                <a:lnTo>
                  <a:pt x="278543" y="67310"/>
                </a:lnTo>
                <a:lnTo>
                  <a:pt x="278825" y="68580"/>
                </a:lnTo>
                <a:lnTo>
                  <a:pt x="279001" y="68580"/>
                </a:lnTo>
                <a:lnTo>
                  <a:pt x="279916" y="69850"/>
                </a:lnTo>
                <a:lnTo>
                  <a:pt x="220865" y="69850"/>
                </a:lnTo>
                <a:lnTo>
                  <a:pt x="221347" y="71120"/>
                </a:lnTo>
                <a:lnTo>
                  <a:pt x="339519" y="71120"/>
                </a:lnTo>
                <a:lnTo>
                  <a:pt x="340568" y="72390"/>
                </a:lnTo>
                <a:lnTo>
                  <a:pt x="328693" y="72390"/>
                </a:lnTo>
                <a:lnTo>
                  <a:pt x="330992" y="76200"/>
                </a:lnTo>
                <a:lnTo>
                  <a:pt x="343601" y="76200"/>
                </a:lnTo>
                <a:lnTo>
                  <a:pt x="346403" y="80010"/>
                </a:lnTo>
                <a:lnTo>
                  <a:pt x="197037" y="80010"/>
                </a:lnTo>
                <a:lnTo>
                  <a:pt x="171295" y="85090"/>
                </a:lnTo>
                <a:lnTo>
                  <a:pt x="157899" y="90170"/>
                </a:lnTo>
                <a:lnTo>
                  <a:pt x="151358" y="91440"/>
                </a:lnTo>
                <a:lnTo>
                  <a:pt x="144995" y="95250"/>
                </a:lnTo>
                <a:lnTo>
                  <a:pt x="32790" y="95250"/>
                </a:lnTo>
                <a:lnTo>
                  <a:pt x="31901" y="96520"/>
                </a:lnTo>
                <a:lnTo>
                  <a:pt x="31482" y="97790"/>
                </a:lnTo>
                <a:lnTo>
                  <a:pt x="139052" y="97790"/>
                </a:lnTo>
                <a:lnTo>
                  <a:pt x="133454" y="101600"/>
                </a:lnTo>
                <a:lnTo>
                  <a:pt x="130870" y="104140"/>
                </a:lnTo>
                <a:lnTo>
                  <a:pt x="38592" y="104140"/>
                </a:lnTo>
                <a:lnTo>
                  <a:pt x="37143" y="105410"/>
                </a:lnTo>
                <a:lnTo>
                  <a:pt x="37930" y="105410"/>
                </a:lnTo>
                <a:lnTo>
                  <a:pt x="38263" y="106680"/>
                </a:lnTo>
                <a:lnTo>
                  <a:pt x="128287" y="106680"/>
                </a:lnTo>
                <a:lnTo>
                  <a:pt x="123635" y="111760"/>
                </a:lnTo>
                <a:lnTo>
                  <a:pt x="119423" y="116840"/>
                </a:lnTo>
                <a:lnTo>
                  <a:pt x="22207" y="116840"/>
                </a:lnTo>
                <a:lnTo>
                  <a:pt x="21478" y="119380"/>
                </a:lnTo>
                <a:lnTo>
                  <a:pt x="20786" y="120650"/>
                </a:lnTo>
                <a:lnTo>
                  <a:pt x="20133" y="123190"/>
                </a:lnTo>
                <a:lnTo>
                  <a:pt x="116051" y="123190"/>
                </a:lnTo>
                <a:lnTo>
                  <a:pt x="113416" y="130810"/>
                </a:lnTo>
                <a:lnTo>
                  <a:pt x="111420" y="137160"/>
                </a:lnTo>
                <a:lnTo>
                  <a:pt x="108821" y="152400"/>
                </a:lnTo>
                <a:lnTo>
                  <a:pt x="108470" y="163830"/>
                </a:lnTo>
                <a:lnTo>
                  <a:pt x="108436" y="170180"/>
                </a:lnTo>
                <a:lnTo>
                  <a:pt x="109294" y="179070"/>
                </a:lnTo>
                <a:lnTo>
                  <a:pt x="109416" y="180340"/>
                </a:lnTo>
                <a:lnTo>
                  <a:pt x="109539" y="181610"/>
                </a:lnTo>
                <a:lnTo>
                  <a:pt x="109661" y="182880"/>
                </a:lnTo>
                <a:lnTo>
                  <a:pt x="109784" y="184150"/>
                </a:lnTo>
                <a:lnTo>
                  <a:pt x="113119" y="199390"/>
                </a:lnTo>
                <a:lnTo>
                  <a:pt x="117877" y="213360"/>
                </a:lnTo>
                <a:lnTo>
                  <a:pt x="122478" y="222250"/>
                </a:lnTo>
                <a:lnTo>
                  <a:pt x="48654" y="222250"/>
                </a:lnTo>
                <a:lnTo>
                  <a:pt x="47954" y="223520"/>
                </a:lnTo>
                <a:lnTo>
                  <a:pt x="47652" y="223520"/>
                </a:lnTo>
                <a:lnTo>
                  <a:pt x="47288" y="224790"/>
                </a:lnTo>
                <a:lnTo>
                  <a:pt x="47813" y="226060"/>
                </a:lnTo>
                <a:lnTo>
                  <a:pt x="124451" y="226060"/>
                </a:lnTo>
                <a:lnTo>
                  <a:pt x="133155" y="237490"/>
                </a:lnTo>
                <a:lnTo>
                  <a:pt x="141517" y="245110"/>
                </a:lnTo>
                <a:lnTo>
                  <a:pt x="125496" y="245110"/>
                </a:lnTo>
                <a:lnTo>
                  <a:pt x="126304" y="246380"/>
                </a:lnTo>
                <a:lnTo>
                  <a:pt x="127044" y="247650"/>
                </a:lnTo>
                <a:lnTo>
                  <a:pt x="127428" y="248146"/>
                </a:lnTo>
                <a:lnTo>
                  <a:pt x="129537" y="251460"/>
                </a:lnTo>
                <a:lnTo>
                  <a:pt x="151524" y="251460"/>
                </a:lnTo>
                <a:lnTo>
                  <a:pt x="156337" y="254000"/>
                </a:lnTo>
                <a:lnTo>
                  <a:pt x="169258" y="257810"/>
                </a:lnTo>
                <a:lnTo>
                  <a:pt x="182675" y="261620"/>
                </a:lnTo>
                <a:lnTo>
                  <a:pt x="149736" y="261620"/>
                </a:lnTo>
                <a:lnTo>
                  <a:pt x="150990" y="262890"/>
                </a:lnTo>
                <a:lnTo>
                  <a:pt x="154403" y="264160"/>
                </a:lnTo>
                <a:lnTo>
                  <a:pt x="361111" y="264160"/>
                </a:lnTo>
                <a:lnTo>
                  <a:pt x="356100" y="276860"/>
                </a:lnTo>
                <a:lnTo>
                  <a:pt x="246237" y="276860"/>
                </a:lnTo>
                <a:lnTo>
                  <a:pt x="245405" y="278130"/>
                </a:lnTo>
                <a:lnTo>
                  <a:pt x="355508" y="278130"/>
                </a:lnTo>
                <a:lnTo>
                  <a:pt x="353136" y="283210"/>
                </a:lnTo>
                <a:lnTo>
                  <a:pt x="352468" y="284480"/>
                </a:lnTo>
                <a:lnTo>
                  <a:pt x="321626" y="284480"/>
                </a:lnTo>
                <a:lnTo>
                  <a:pt x="320711" y="285750"/>
                </a:lnTo>
                <a:lnTo>
                  <a:pt x="319751" y="285750"/>
                </a:lnTo>
                <a:lnTo>
                  <a:pt x="318815" y="287020"/>
                </a:lnTo>
                <a:lnTo>
                  <a:pt x="319243" y="288290"/>
                </a:lnTo>
                <a:lnTo>
                  <a:pt x="350464" y="288290"/>
                </a:lnTo>
                <a:lnTo>
                  <a:pt x="349795" y="289560"/>
                </a:lnTo>
                <a:lnTo>
                  <a:pt x="347539" y="293370"/>
                </a:lnTo>
                <a:lnTo>
                  <a:pt x="55266" y="293370"/>
                </a:lnTo>
                <a:lnTo>
                  <a:pt x="60735" y="299720"/>
                </a:lnTo>
                <a:lnTo>
                  <a:pt x="66573" y="304800"/>
                </a:lnTo>
                <a:lnTo>
                  <a:pt x="72834" y="311150"/>
                </a:lnTo>
                <a:lnTo>
                  <a:pt x="331219" y="311150"/>
                </a:lnTo>
                <a:lnTo>
                  <a:pt x="298480" y="331470"/>
                </a:lnTo>
                <a:lnTo>
                  <a:pt x="273719" y="341630"/>
                </a:lnTo>
                <a:lnTo>
                  <a:pt x="259903" y="347980"/>
                </a:lnTo>
                <a:lnTo>
                  <a:pt x="245861" y="351790"/>
                </a:lnTo>
                <a:lnTo>
                  <a:pt x="231584" y="356870"/>
                </a:lnTo>
                <a:lnTo>
                  <a:pt x="217062" y="359410"/>
                </a:lnTo>
                <a:lnTo>
                  <a:pt x="187237" y="361950"/>
                </a:lnTo>
                <a:close/>
              </a:path>
              <a:path w="376555" h="361950">
                <a:moveTo>
                  <a:pt x="296830" y="30480"/>
                </a:moveTo>
                <a:lnTo>
                  <a:pt x="253994" y="30480"/>
                </a:lnTo>
                <a:lnTo>
                  <a:pt x="253776" y="29210"/>
                </a:lnTo>
                <a:lnTo>
                  <a:pt x="253741" y="27940"/>
                </a:lnTo>
                <a:lnTo>
                  <a:pt x="293772" y="27940"/>
                </a:lnTo>
                <a:lnTo>
                  <a:pt x="296830" y="30480"/>
                </a:lnTo>
                <a:close/>
              </a:path>
              <a:path w="376555" h="361950">
                <a:moveTo>
                  <a:pt x="304455" y="36830"/>
                </a:moveTo>
                <a:lnTo>
                  <a:pt x="158779" y="36830"/>
                </a:lnTo>
                <a:lnTo>
                  <a:pt x="162944" y="35560"/>
                </a:lnTo>
                <a:lnTo>
                  <a:pt x="164992" y="34290"/>
                </a:lnTo>
                <a:lnTo>
                  <a:pt x="301407" y="34290"/>
                </a:lnTo>
                <a:lnTo>
                  <a:pt x="304455" y="36830"/>
                </a:lnTo>
                <a:close/>
              </a:path>
              <a:path w="376555" h="361950">
                <a:moveTo>
                  <a:pt x="332204" y="62230"/>
                </a:moveTo>
                <a:lnTo>
                  <a:pt x="317909" y="62230"/>
                </a:lnTo>
                <a:lnTo>
                  <a:pt x="314751" y="58420"/>
                </a:lnTo>
                <a:lnTo>
                  <a:pt x="329100" y="58420"/>
                </a:lnTo>
                <a:lnTo>
                  <a:pt x="332204" y="62230"/>
                </a:lnTo>
                <a:close/>
              </a:path>
              <a:path w="376555" h="361950">
                <a:moveTo>
                  <a:pt x="339519" y="71120"/>
                </a:moveTo>
                <a:lnTo>
                  <a:pt x="221810" y="71120"/>
                </a:lnTo>
                <a:lnTo>
                  <a:pt x="222101" y="69850"/>
                </a:lnTo>
                <a:lnTo>
                  <a:pt x="279916" y="69850"/>
                </a:lnTo>
                <a:lnTo>
                  <a:pt x="279373" y="67310"/>
                </a:lnTo>
                <a:lnTo>
                  <a:pt x="336371" y="67310"/>
                </a:lnTo>
                <a:lnTo>
                  <a:pt x="339519" y="71120"/>
                </a:lnTo>
                <a:close/>
              </a:path>
              <a:path w="376555" h="361950">
                <a:moveTo>
                  <a:pt x="343601" y="76200"/>
                </a:moveTo>
                <a:lnTo>
                  <a:pt x="331571" y="76200"/>
                </a:lnTo>
                <a:lnTo>
                  <a:pt x="330631" y="74930"/>
                </a:lnTo>
                <a:lnTo>
                  <a:pt x="328693" y="72390"/>
                </a:lnTo>
                <a:lnTo>
                  <a:pt x="340568" y="72390"/>
                </a:lnTo>
                <a:lnTo>
                  <a:pt x="342667" y="74930"/>
                </a:lnTo>
                <a:lnTo>
                  <a:pt x="343601" y="76200"/>
                </a:lnTo>
                <a:close/>
              </a:path>
              <a:path w="376555" h="361950">
                <a:moveTo>
                  <a:pt x="361613" y="262890"/>
                </a:moveTo>
                <a:lnTo>
                  <a:pt x="222543" y="262890"/>
                </a:lnTo>
                <a:lnTo>
                  <a:pt x="235568" y="260350"/>
                </a:lnTo>
                <a:lnTo>
                  <a:pt x="247975" y="256540"/>
                </a:lnTo>
                <a:lnTo>
                  <a:pt x="276672" y="227330"/>
                </a:lnTo>
                <a:lnTo>
                  <a:pt x="282395" y="191770"/>
                </a:lnTo>
                <a:lnTo>
                  <a:pt x="282286" y="185420"/>
                </a:lnTo>
                <a:lnTo>
                  <a:pt x="282178" y="179070"/>
                </a:lnTo>
                <a:lnTo>
                  <a:pt x="276702" y="134620"/>
                </a:lnTo>
                <a:lnTo>
                  <a:pt x="246475" y="87630"/>
                </a:lnTo>
                <a:lnTo>
                  <a:pt x="222899" y="80010"/>
                </a:lnTo>
                <a:lnTo>
                  <a:pt x="346403" y="80010"/>
                </a:lnTo>
                <a:lnTo>
                  <a:pt x="350139" y="85090"/>
                </a:lnTo>
                <a:lnTo>
                  <a:pt x="356680" y="96520"/>
                </a:lnTo>
                <a:lnTo>
                  <a:pt x="360042" y="104140"/>
                </a:lnTo>
                <a:lnTo>
                  <a:pt x="349751" y="104140"/>
                </a:lnTo>
                <a:lnTo>
                  <a:pt x="351231" y="107950"/>
                </a:lnTo>
                <a:lnTo>
                  <a:pt x="352907" y="111760"/>
                </a:lnTo>
                <a:lnTo>
                  <a:pt x="354897" y="115570"/>
                </a:lnTo>
                <a:lnTo>
                  <a:pt x="364406" y="115570"/>
                </a:lnTo>
                <a:lnTo>
                  <a:pt x="371196" y="135890"/>
                </a:lnTo>
                <a:lnTo>
                  <a:pt x="375747" y="163830"/>
                </a:lnTo>
                <a:lnTo>
                  <a:pt x="376029" y="179070"/>
                </a:lnTo>
                <a:lnTo>
                  <a:pt x="307585" y="179070"/>
                </a:lnTo>
                <a:lnTo>
                  <a:pt x="307516" y="181610"/>
                </a:lnTo>
                <a:lnTo>
                  <a:pt x="353304" y="181610"/>
                </a:lnTo>
                <a:lnTo>
                  <a:pt x="353195" y="182880"/>
                </a:lnTo>
                <a:lnTo>
                  <a:pt x="353093" y="184150"/>
                </a:lnTo>
                <a:lnTo>
                  <a:pt x="376124" y="184150"/>
                </a:lnTo>
                <a:lnTo>
                  <a:pt x="376147" y="185420"/>
                </a:lnTo>
                <a:lnTo>
                  <a:pt x="376265" y="191770"/>
                </a:lnTo>
                <a:lnTo>
                  <a:pt x="375541" y="198120"/>
                </a:lnTo>
                <a:lnTo>
                  <a:pt x="365617" y="198120"/>
                </a:lnTo>
                <a:lnTo>
                  <a:pt x="365554" y="199390"/>
                </a:lnTo>
                <a:lnTo>
                  <a:pt x="365472" y="200660"/>
                </a:lnTo>
                <a:lnTo>
                  <a:pt x="365743" y="201930"/>
                </a:lnTo>
                <a:lnTo>
                  <a:pt x="365628" y="205740"/>
                </a:lnTo>
                <a:lnTo>
                  <a:pt x="374673" y="205740"/>
                </a:lnTo>
                <a:lnTo>
                  <a:pt x="373081" y="219710"/>
                </a:lnTo>
                <a:lnTo>
                  <a:pt x="372336" y="223520"/>
                </a:lnTo>
                <a:lnTo>
                  <a:pt x="287494" y="223520"/>
                </a:lnTo>
                <a:lnTo>
                  <a:pt x="287137" y="224790"/>
                </a:lnTo>
                <a:lnTo>
                  <a:pt x="286504" y="226060"/>
                </a:lnTo>
                <a:lnTo>
                  <a:pt x="371840" y="226060"/>
                </a:lnTo>
                <a:lnTo>
                  <a:pt x="370102" y="234950"/>
                </a:lnTo>
                <a:lnTo>
                  <a:pt x="366279" y="248920"/>
                </a:lnTo>
                <a:lnTo>
                  <a:pt x="280405" y="248920"/>
                </a:lnTo>
                <a:lnTo>
                  <a:pt x="279799" y="250190"/>
                </a:lnTo>
                <a:lnTo>
                  <a:pt x="277306" y="252730"/>
                </a:lnTo>
                <a:lnTo>
                  <a:pt x="274863" y="255270"/>
                </a:lnTo>
                <a:lnTo>
                  <a:pt x="272489" y="257810"/>
                </a:lnTo>
                <a:lnTo>
                  <a:pt x="363310" y="257810"/>
                </a:lnTo>
                <a:lnTo>
                  <a:pt x="361613" y="262890"/>
                </a:lnTo>
                <a:close/>
              </a:path>
              <a:path w="376555" h="361950">
                <a:moveTo>
                  <a:pt x="139052" y="97790"/>
                </a:moveTo>
                <a:lnTo>
                  <a:pt x="31482" y="97790"/>
                </a:lnTo>
                <a:lnTo>
                  <a:pt x="32802" y="96520"/>
                </a:lnTo>
                <a:lnTo>
                  <a:pt x="33560" y="95250"/>
                </a:lnTo>
                <a:lnTo>
                  <a:pt x="144995" y="95250"/>
                </a:lnTo>
                <a:lnTo>
                  <a:pt x="139052" y="97790"/>
                </a:lnTo>
                <a:close/>
              </a:path>
              <a:path w="376555" h="361950">
                <a:moveTo>
                  <a:pt x="128287" y="106680"/>
                </a:moveTo>
                <a:lnTo>
                  <a:pt x="38263" y="106680"/>
                </a:lnTo>
                <a:lnTo>
                  <a:pt x="38714" y="105410"/>
                </a:lnTo>
                <a:lnTo>
                  <a:pt x="38592" y="104140"/>
                </a:lnTo>
                <a:lnTo>
                  <a:pt x="130870" y="104140"/>
                </a:lnTo>
                <a:lnTo>
                  <a:pt x="128287" y="106680"/>
                </a:lnTo>
                <a:close/>
              </a:path>
              <a:path w="376555" h="361950">
                <a:moveTo>
                  <a:pt x="364406" y="115570"/>
                </a:moveTo>
                <a:lnTo>
                  <a:pt x="354897" y="115570"/>
                </a:lnTo>
                <a:lnTo>
                  <a:pt x="353335" y="111760"/>
                </a:lnTo>
                <a:lnTo>
                  <a:pt x="351629" y="107950"/>
                </a:lnTo>
                <a:lnTo>
                  <a:pt x="349751" y="104140"/>
                </a:lnTo>
                <a:lnTo>
                  <a:pt x="360042" y="104140"/>
                </a:lnTo>
                <a:lnTo>
                  <a:pt x="362284" y="109220"/>
                </a:lnTo>
                <a:lnTo>
                  <a:pt x="364406" y="115570"/>
                </a:lnTo>
                <a:close/>
              </a:path>
              <a:path w="376555" h="361950">
                <a:moveTo>
                  <a:pt x="116051" y="123190"/>
                </a:moveTo>
                <a:lnTo>
                  <a:pt x="20133" y="123190"/>
                </a:lnTo>
                <a:lnTo>
                  <a:pt x="20591" y="121920"/>
                </a:lnTo>
                <a:lnTo>
                  <a:pt x="21082" y="121920"/>
                </a:lnTo>
                <a:lnTo>
                  <a:pt x="22155" y="119380"/>
                </a:lnTo>
                <a:lnTo>
                  <a:pt x="22447" y="119380"/>
                </a:lnTo>
                <a:lnTo>
                  <a:pt x="23086" y="118110"/>
                </a:lnTo>
                <a:lnTo>
                  <a:pt x="22752" y="118110"/>
                </a:lnTo>
                <a:lnTo>
                  <a:pt x="22445" y="116840"/>
                </a:lnTo>
                <a:lnTo>
                  <a:pt x="119423" y="116840"/>
                </a:lnTo>
                <a:lnTo>
                  <a:pt x="116051" y="123190"/>
                </a:lnTo>
                <a:close/>
              </a:path>
              <a:path w="376555" h="361950">
                <a:moveTo>
                  <a:pt x="353304" y="181610"/>
                </a:moveTo>
                <a:lnTo>
                  <a:pt x="307516" y="181610"/>
                </a:lnTo>
                <a:lnTo>
                  <a:pt x="308248" y="179070"/>
                </a:lnTo>
                <a:lnTo>
                  <a:pt x="376029" y="179070"/>
                </a:lnTo>
                <a:lnTo>
                  <a:pt x="376053" y="180340"/>
                </a:lnTo>
                <a:lnTo>
                  <a:pt x="353390" y="180340"/>
                </a:lnTo>
                <a:lnTo>
                  <a:pt x="353304" y="181610"/>
                </a:lnTo>
                <a:close/>
              </a:path>
              <a:path w="376555" h="361950">
                <a:moveTo>
                  <a:pt x="376124" y="184150"/>
                </a:moveTo>
                <a:lnTo>
                  <a:pt x="353596" y="184150"/>
                </a:lnTo>
                <a:lnTo>
                  <a:pt x="353861" y="182880"/>
                </a:lnTo>
                <a:lnTo>
                  <a:pt x="353390" y="180340"/>
                </a:lnTo>
                <a:lnTo>
                  <a:pt x="376053" y="180340"/>
                </a:lnTo>
                <a:lnTo>
                  <a:pt x="376124" y="184150"/>
                </a:lnTo>
                <a:close/>
              </a:path>
              <a:path w="376555" h="361950">
                <a:moveTo>
                  <a:pt x="374673" y="205740"/>
                </a:moveTo>
                <a:lnTo>
                  <a:pt x="365628" y="205740"/>
                </a:lnTo>
                <a:lnTo>
                  <a:pt x="365916" y="203200"/>
                </a:lnTo>
                <a:lnTo>
                  <a:pt x="366040" y="201930"/>
                </a:lnTo>
                <a:lnTo>
                  <a:pt x="366164" y="200660"/>
                </a:lnTo>
                <a:lnTo>
                  <a:pt x="366266" y="199390"/>
                </a:lnTo>
                <a:lnTo>
                  <a:pt x="366367" y="198120"/>
                </a:lnTo>
                <a:lnTo>
                  <a:pt x="375541" y="198120"/>
                </a:lnTo>
                <a:lnTo>
                  <a:pt x="374673" y="205740"/>
                </a:lnTo>
                <a:close/>
              </a:path>
              <a:path w="376555" h="361950">
                <a:moveTo>
                  <a:pt x="124451" y="226060"/>
                </a:moveTo>
                <a:lnTo>
                  <a:pt x="48387" y="226060"/>
                </a:lnTo>
                <a:lnTo>
                  <a:pt x="48698" y="224790"/>
                </a:lnTo>
                <a:lnTo>
                  <a:pt x="48654" y="222250"/>
                </a:lnTo>
                <a:lnTo>
                  <a:pt x="122478" y="222250"/>
                </a:lnTo>
                <a:lnTo>
                  <a:pt x="124451" y="226060"/>
                </a:lnTo>
                <a:close/>
              </a:path>
              <a:path w="376555" h="361950">
                <a:moveTo>
                  <a:pt x="371840" y="226060"/>
                </a:moveTo>
                <a:lnTo>
                  <a:pt x="286907" y="226060"/>
                </a:lnTo>
                <a:lnTo>
                  <a:pt x="287335" y="224790"/>
                </a:lnTo>
                <a:lnTo>
                  <a:pt x="287792" y="224790"/>
                </a:lnTo>
                <a:lnTo>
                  <a:pt x="287623" y="223520"/>
                </a:lnTo>
                <a:lnTo>
                  <a:pt x="372336" y="223520"/>
                </a:lnTo>
                <a:lnTo>
                  <a:pt x="371840" y="226060"/>
                </a:lnTo>
                <a:close/>
              </a:path>
              <a:path w="376555" h="361950">
                <a:moveTo>
                  <a:pt x="151524" y="251460"/>
                </a:moveTo>
                <a:lnTo>
                  <a:pt x="129994" y="251460"/>
                </a:lnTo>
                <a:lnTo>
                  <a:pt x="127428" y="248146"/>
                </a:lnTo>
                <a:lnTo>
                  <a:pt x="126270" y="246380"/>
                </a:lnTo>
                <a:lnTo>
                  <a:pt x="125496" y="245110"/>
                </a:lnTo>
                <a:lnTo>
                  <a:pt x="141517" y="245110"/>
                </a:lnTo>
                <a:lnTo>
                  <a:pt x="144305" y="247650"/>
                </a:lnTo>
                <a:lnTo>
                  <a:pt x="151524" y="251460"/>
                </a:lnTo>
                <a:close/>
              </a:path>
              <a:path w="376555" h="361950">
                <a:moveTo>
                  <a:pt x="363310" y="257810"/>
                </a:moveTo>
                <a:lnTo>
                  <a:pt x="272489" y="257810"/>
                </a:lnTo>
                <a:lnTo>
                  <a:pt x="280393" y="251460"/>
                </a:lnTo>
                <a:lnTo>
                  <a:pt x="280405" y="248920"/>
                </a:lnTo>
                <a:lnTo>
                  <a:pt x="366279" y="248920"/>
                </a:lnTo>
                <a:lnTo>
                  <a:pt x="363310" y="257810"/>
                </a:lnTo>
                <a:close/>
              </a:path>
              <a:path w="376555" h="361950">
                <a:moveTo>
                  <a:pt x="361111" y="264160"/>
                </a:moveTo>
                <a:lnTo>
                  <a:pt x="154905" y="264160"/>
                </a:lnTo>
                <a:lnTo>
                  <a:pt x="151432" y="261620"/>
                </a:lnTo>
                <a:lnTo>
                  <a:pt x="182675" y="261620"/>
                </a:lnTo>
                <a:lnTo>
                  <a:pt x="196192" y="262890"/>
                </a:lnTo>
                <a:lnTo>
                  <a:pt x="361613" y="262890"/>
                </a:lnTo>
                <a:lnTo>
                  <a:pt x="361111" y="264160"/>
                </a:lnTo>
                <a:close/>
              </a:path>
              <a:path w="376555" h="361950">
                <a:moveTo>
                  <a:pt x="355508" y="278130"/>
                </a:moveTo>
                <a:lnTo>
                  <a:pt x="247499" y="278130"/>
                </a:lnTo>
                <a:lnTo>
                  <a:pt x="247907" y="276860"/>
                </a:lnTo>
                <a:lnTo>
                  <a:pt x="356100" y="276860"/>
                </a:lnTo>
                <a:lnTo>
                  <a:pt x="355508" y="278130"/>
                </a:lnTo>
                <a:close/>
              </a:path>
              <a:path w="376555" h="361950">
                <a:moveTo>
                  <a:pt x="350464" y="288290"/>
                </a:moveTo>
                <a:lnTo>
                  <a:pt x="319414" y="288290"/>
                </a:lnTo>
                <a:lnTo>
                  <a:pt x="321626" y="284480"/>
                </a:lnTo>
                <a:lnTo>
                  <a:pt x="352468" y="284480"/>
                </a:lnTo>
                <a:lnTo>
                  <a:pt x="350464" y="288290"/>
                </a:lnTo>
                <a:close/>
              </a:path>
              <a:path w="376555" h="361950">
                <a:moveTo>
                  <a:pt x="331219" y="311150"/>
                </a:moveTo>
                <a:lnTo>
                  <a:pt x="72834" y="311150"/>
                </a:lnTo>
                <a:lnTo>
                  <a:pt x="69807" y="307340"/>
                </a:lnTo>
                <a:lnTo>
                  <a:pt x="64660" y="302260"/>
                </a:lnTo>
                <a:lnTo>
                  <a:pt x="59308" y="298063"/>
                </a:lnTo>
                <a:lnTo>
                  <a:pt x="55266" y="293370"/>
                </a:lnTo>
                <a:lnTo>
                  <a:pt x="167849" y="293370"/>
                </a:lnTo>
                <a:lnTo>
                  <a:pt x="167924" y="294640"/>
                </a:lnTo>
                <a:lnTo>
                  <a:pt x="169687" y="295910"/>
                </a:lnTo>
                <a:lnTo>
                  <a:pt x="219449" y="295910"/>
                </a:lnTo>
                <a:lnTo>
                  <a:pt x="216607" y="297180"/>
                </a:lnTo>
                <a:lnTo>
                  <a:pt x="344979" y="297180"/>
                </a:lnTo>
                <a:lnTo>
                  <a:pt x="341811" y="300990"/>
                </a:lnTo>
                <a:lnTo>
                  <a:pt x="337348" y="306070"/>
                </a:lnTo>
                <a:lnTo>
                  <a:pt x="332506" y="309880"/>
                </a:lnTo>
                <a:lnTo>
                  <a:pt x="331219" y="311150"/>
                </a:lnTo>
                <a:close/>
              </a:path>
              <a:path w="376555" h="361950">
                <a:moveTo>
                  <a:pt x="344979" y="297180"/>
                </a:moveTo>
                <a:lnTo>
                  <a:pt x="223319" y="297180"/>
                </a:lnTo>
                <a:lnTo>
                  <a:pt x="222748" y="295910"/>
                </a:lnTo>
                <a:lnTo>
                  <a:pt x="173226" y="295910"/>
                </a:lnTo>
                <a:lnTo>
                  <a:pt x="169634" y="293370"/>
                </a:lnTo>
                <a:lnTo>
                  <a:pt x="347539" y="293370"/>
                </a:lnTo>
                <a:lnTo>
                  <a:pt x="346035" y="295910"/>
                </a:lnTo>
                <a:lnTo>
                  <a:pt x="344979" y="297180"/>
                </a:lnTo>
                <a:close/>
              </a:path>
            </a:pathLst>
          </a:custGeom>
          <a:solidFill>
            <a:srgbClr val="000000"/>
          </a:solidFill>
        </p:spPr>
        <p:txBody>
          <a:bodyPr wrap="square" lIns="0" tIns="0" rIns="0" bIns="0" rtlCol="0"/>
          <a:lstStyle/>
          <a:p>
            <a:endParaRPr/>
          </a:p>
        </p:txBody>
      </p:sp>
      <p:sp>
        <p:nvSpPr>
          <p:cNvPr id="23" name="object 5">
            <a:extLst>
              <a:ext uri="{FF2B5EF4-FFF2-40B4-BE49-F238E27FC236}">
                <a16:creationId xmlns:a16="http://schemas.microsoft.com/office/drawing/2014/main" id="{FFB255BE-55D3-FBC1-C0E7-3BE65D3DBEE8}"/>
              </a:ext>
            </a:extLst>
          </p:cNvPr>
          <p:cNvSpPr/>
          <p:nvPr/>
        </p:nvSpPr>
        <p:spPr>
          <a:xfrm>
            <a:off x="2114831" y="4089913"/>
            <a:ext cx="376555" cy="361950"/>
          </a:xfrm>
          <a:custGeom>
            <a:avLst/>
            <a:gdLst/>
            <a:ahLst/>
            <a:cxnLst/>
            <a:rect l="l" t="t" r="r" b="b"/>
            <a:pathLst>
              <a:path w="376555" h="361950">
                <a:moveTo>
                  <a:pt x="187237" y="361950"/>
                </a:moveTo>
                <a:lnTo>
                  <a:pt x="100765" y="339090"/>
                </a:lnTo>
                <a:lnTo>
                  <a:pt x="56977" y="308610"/>
                </a:lnTo>
                <a:lnTo>
                  <a:pt x="23390" y="266700"/>
                </a:lnTo>
                <a:lnTo>
                  <a:pt x="4064" y="228600"/>
                </a:lnTo>
                <a:lnTo>
                  <a:pt x="0" y="179070"/>
                </a:lnTo>
                <a:lnTo>
                  <a:pt x="638" y="170180"/>
                </a:lnTo>
                <a:lnTo>
                  <a:pt x="7947" y="129540"/>
                </a:lnTo>
                <a:lnTo>
                  <a:pt x="23300" y="92710"/>
                </a:lnTo>
                <a:lnTo>
                  <a:pt x="49692" y="62230"/>
                </a:lnTo>
                <a:lnTo>
                  <a:pt x="84899" y="38100"/>
                </a:lnTo>
                <a:lnTo>
                  <a:pt x="123167" y="17780"/>
                </a:lnTo>
                <a:lnTo>
                  <a:pt x="163903" y="5080"/>
                </a:lnTo>
                <a:lnTo>
                  <a:pt x="234564" y="0"/>
                </a:lnTo>
                <a:lnTo>
                  <a:pt x="239272" y="1270"/>
                </a:lnTo>
                <a:lnTo>
                  <a:pt x="243959" y="1270"/>
                </a:lnTo>
                <a:lnTo>
                  <a:pt x="248611" y="2540"/>
                </a:lnTo>
                <a:lnTo>
                  <a:pt x="266544" y="8890"/>
                </a:lnTo>
                <a:lnTo>
                  <a:pt x="283070" y="19050"/>
                </a:lnTo>
                <a:lnTo>
                  <a:pt x="293772" y="27940"/>
                </a:lnTo>
                <a:lnTo>
                  <a:pt x="252472" y="27940"/>
                </a:lnTo>
                <a:lnTo>
                  <a:pt x="253994" y="30480"/>
                </a:lnTo>
                <a:lnTo>
                  <a:pt x="296830" y="30480"/>
                </a:lnTo>
                <a:lnTo>
                  <a:pt x="301407" y="34290"/>
                </a:lnTo>
                <a:lnTo>
                  <a:pt x="164992" y="34290"/>
                </a:lnTo>
                <a:lnTo>
                  <a:pt x="160233" y="35560"/>
                </a:lnTo>
                <a:lnTo>
                  <a:pt x="157860" y="36830"/>
                </a:lnTo>
                <a:lnTo>
                  <a:pt x="304455" y="36830"/>
                </a:lnTo>
                <a:lnTo>
                  <a:pt x="318170" y="48260"/>
                </a:lnTo>
                <a:lnTo>
                  <a:pt x="323705" y="53340"/>
                </a:lnTo>
                <a:lnTo>
                  <a:pt x="329100" y="58420"/>
                </a:lnTo>
                <a:lnTo>
                  <a:pt x="314751" y="58420"/>
                </a:lnTo>
                <a:lnTo>
                  <a:pt x="316741" y="62230"/>
                </a:lnTo>
                <a:lnTo>
                  <a:pt x="332204" y="62230"/>
                </a:lnTo>
                <a:lnTo>
                  <a:pt x="336371" y="67310"/>
                </a:lnTo>
                <a:lnTo>
                  <a:pt x="278543" y="67310"/>
                </a:lnTo>
                <a:lnTo>
                  <a:pt x="278825" y="68580"/>
                </a:lnTo>
                <a:lnTo>
                  <a:pt x="279001" y="68580"/>
                </a:lnTo>
                <a:lnTo>
                  <a:pt x="279916" y="69850"/>
                </a:lnTo>
                <a:lnTo>
                  <a:pt x="220865" y="69850"/>
                </a:lnTo>
                <a:lnTo>
                  <a:pt x="221347" y="71120"/>
                </a:lnTo>
                <a:lnTo>
                  <a:pt x="339519" y="71120"/>
                </a:lnTo>
                <a:lnTo>
                  <a:pt x="340568" y="72390"/>
                </a:lnTo>
                <a:lnTo>
                  <a:pt x="328693" y="72390"/>
                </a:lnTo>
                <a:lnTo>
                  <a:pt x="330992" y="76200"/>
                </a:lnTo>
                <a:lnTo>
                  <a:pt x="343601" y="76200"/>
                </a:lnTo>
                <a:lnTo>
                  <a:pt x="346403" y="80010"/>
                </a:lnTo>
                <a:lnTo>
                  <a:pt x="197037" y="80010"/>
                </a:lnTo>
                <a:lnTo>
                  <a:pt x="171295" y="85090"/>
                </a:lnTo>
                <a:lnTo>
                  <a:pt x="157899" y="90170"/>
                </a:lnTo>
                <a:lnTo>
                  <a:pt x="151358" y="91440"/>
                </a:lnTo>
                <a:lnTo>
                  <a:pt x="144995" y="95250"/>
                </a:lnTo>
                <a:lnTo>
                  <a:pt x="32790" y="95250"/>
                </a:lnTo>
                <a:lnTo>
                  <a:pt x="31901" y="96520"/>
                </a:lnTo>
                <a:lnTo>
                  <a:pt x="31482" y="97790"/>
                </a:lnTo>
                <a:lnTo>
                  <a:pt x="139052" y="97790"/>
                </a:lnTo>
                <a:lnTo>
                  <a:pt x="133454" y="101600"/>
                </a:lnTo>
                <a:lnTo>
                  <a:pt x="130870" y="104140"/>
                </a:lnTo>
                <a:lnTo>
                  <a:pt x="38592" y="104140"/>
                </a:lnTo>
                <a:lnTo>
                  <a:pt x="37143" y="105410"/>
                </a:lnTo>
                <a:lnTo>
                  <a:pt x="37930" y="105410"/>
                </a:lnTo>
                <a:lnTo>
                  <a:pt x="38263" y="106680"/>
                </a:lnTo>
                <a:lnTo>
                  <a:pt x="128287" y="106680"/>
                </a:lnTo>
                <a:lnTo>
                  <a:pt x="123635" y="111760"/>
                </a:lnTo>
                <a:lnTo>
                  <a:pt x="119423" y="116840"/>
                </a:lnTo>
                <a:lnTo>
                  <a:pt x="22207" y="116840"/>
                </a:lnTo>
                <a:lnTo>
                  <a:pt x="21478" y="119380"/>
                </a:lnTo>
                <a:lnTo>
                  <a:pt x="20786" y="120650"/>
                </a:lnTo>
                <a:lnTo>
                  <a:pt x="20133" y="123190"/>
                </a:lnTo>
                <a:lnTo>
                  <a:pt x="116051" y="123190"/>
                </a:lnTo>
                <a:lnTo>
                  <a:pt x="113416" y="130810"/>
                </a:lnTo>
                <a:lnTo>
                  <a:pt x="111420" y="137160"/>
                </a:lnTo>
                <a:lnTo>
                  <a:pt x="108821" y="152400"/>
                </a:lnTo>
                <a:lnTo>
                  <a:pt x="108470" y="163830"/>
                </a:lnTo>
                <a:lnTo>
                  <a:pt x="108436" y="170180"/>
                </a:lnTo>
                <a:lnTo>
                  <a:pt x="109294" y="179070"/>
                </a:lnTo>
                <a:lnTo>
                  <a:pt x="109416" y="180340"/>
                </a:lnTo>
                <a:lnTo>
                  <a:pt x="109539" y="181610"/>
                </a:lnTo>
                <a:lnTo>
                  <a:pt x="109661" y="182880"/>
                </a:lnTo>
                <a:lnTo>
                  <a:pt x="109784" y="184150"/>
                </a:lnTo>
                <a:lnTo>
                  <a:pt x="113119" y="199390"/>
                </a:lnTo>
                <a:lnTo>
                  <a:pt x="117877" y="213360"/>
                </a:lnTo>
                <a:lnTo>
                  <a:pt x="122478" y="222250"/>
                </a:lnTo>
                <a:lnTo>
                  <a:pt x="48654" y="222250"/>
                </a:lnTo>
                <a:lnTo>
                  <a:pt x="47954" y="223520"/>
                </a:lnTo>
                <a:lnTo>
                  <a:pt x="47652" y="223520"/>
                </a:lnTo>
                <a:lnTo>
                  <a:pt x="47288" y="224790"/>
                </a:lnTo>
                <a:lnTo>
                  <a:pt x="47813" y="226060"/>
                </a:lnTo>
                <a:lnTo>
                  <a:pt x="124451" y="226060"/>
                </a:lnTo>
                <a:lnTo>
                  <a:pt x="133155" y="237490"/>
                </a:lnTo>
                <a:lnTo>
                  <a:pt x="141517" y="245110"/>
                </a:lnTo>
                <a:lnTo>
                  <a:pt x="125496" y="245110"/>
                </a:lnTo>
                <a:lnTo>
                  <a:pt x="126304" y="246380"/>
                </a:lnTo>
                <a:lnTo>
                  <a:pt x="127044" y="247650"/>
                </a:lnTo>
                <a:lnTo>
                  <a:pt x="127428" y="248146"/>
                </a:lnTo>
                <a:lnTo>
                  <a:pt x="129537" y="251460"/>
                </a:lnTo>
                <a:lnTo>
                  <a:pt x="151524" y="251460"/>
                </a:lnTo>
                <a:lnTo>
                  <a:pt x="156337" y="254000"/>
                </a:lnTo>
                <a:lnTo>
                  <a:pt x="169258" y="257810"/>
                </a:lnTo>
                <a:lnTo>
                  <a:pt x="182675" y="261620"/>
                </a:lnTo>
                <a:lnTo>
                  <a:pt x="149736" y="261620"/>
                </a:lnTo>
                <a:lnTo>
                  <a:pt x="150990" y="262890"/>
                </a:lnTo>
                <a:lnTo>
                  <a:pt x="154403" y="264160"/>
                </a:lnTo>
                <a:lnTo>
                  <a:pt x="361111" y="264160"/>
                </a:lnTo>
                <a:lnTo>
                  <a:pt x="356100" y="276860"/>
                </a:lnTo>
                <a:lnTo>
                  <a:pt x="246237" y="276860"/>
                </a:lnTo>
                <a:lnTo>
                  <a:pt x="245405" y="278130"/>
                </a:lnTo>
                <a:lnTo>
                  <a:pt x="355508" y="278130"/>
                </a:lnTo>
                <a:lnTo>
                  <a:pt x="353136" y="283210"/>
                </a:lnTo>
                <a:lnTo>
                  <a:pt x="352468" y="284480"/>
                </a:lnTo>
                <a:lnTo>
                  <a:pt x="321626" y="284480"/>
                </a:lnTo>
                <a:lnTo>
                  <a:pt x="320711" y="285750"/>
                </a:lnTo>
                <a:lnTo>
                  <a:pt x="319751" y="285750"/>
                </a:lnTo>
                <a:lnTo>
                  <a:pt x="318815" y="287020"/>
                </a:lnTo>
                <a:lnTo>
                  <a:pt x="319243" y="288290"/>
                </a:lnTo>
                <a:lnTo>
                  <a:pt x="350464" y="288290"/>
                </a:lnTo>
                <a:lnTo>
                  <a:pt x="349795" y="289560"/>
                </a:lnTo>
                <a:lnTo>
                  <a:pt x="347539" y="293370"/>
                </a:lnTo>
                <a:lnTo>
                  <a:pt x="55266" y="293370"/>
                </a:lnTo>
                <a:lnTo>
                  <a:pt x="60735" y="299720"/>
                </a:lnTo>
                <a:lnTo>
                  <a:pt x="66573" y="304800"/>
                </a:lnTo>
                <a:lnTo>
                  <a:pt x="72834" y="311150"/>
                </a:lnTo>
                <a:lnTo>
                  <a:pt x="331219" y="311150"/>
                </a:lnTo>
                <a:lnTo>
                  <a:pt x="298480" y="331470"/>
                </a:lnTo>
                <a:lnTo>
                  <a:pt x="273719" y="341630"/>
                </a:lnTo>
                <a:lnTo>
                  <a:pt x="259903" y="347980"/>
                </a:lnTo>
                <a:lnTo>
                  <a:pt x="245861" y="351790"/>
                </a:lnTo>
                <a:lnTo>
                  <a:pt x="231584" y="356870"/>
                </a:lnTo>
                <a:lnTo>
                  <a:pt x="217062" y="359410"/>
                </a:lnTo>
                <a:lnTo>
                  <a:pt x="187237" y="361950"/>
                </a:lnTo>
                <a:close/>
              </a:path>
              <a:path w="376555" h="361950">
                <a:moveTo>
                  <a:pt x="296830" y="30480"/>
                </a:moveTo>
                <a:lnTo>
                  <a:pt x="253994" y="30480"/>
                </a:lnTo>
                <a:lnTo>
                  <a:pt x="253776" y="29210"/>
                </a:lnTo>
                <a:lnTo>
                  <a:pt x="253741" y="27940"/>
                </a:lnTo>
                <a:lnTo>
                  <a:pt x="293772" y="27940"/>
                </a:lnTo>
                <a:lnTo>
                  <a:pt x="296830" y="30480"/>
                </a:lnTo>
                <a:close/>
              </a:path>
              <a:path w="376555" h="361950">
                <a:moveTo>
                  <a:pt x="304455" y="36830"/>
                </a:moveTo>
                <a:lnTo>
                  <a:pt x="158779" y="36830"/>
                </a:lnTo>
                <a:lnTo>
                  <a:pt x="162944" y="35560"/>
                </a:lnTo>
                <a:lnTo>
                  <a:pt x="164992" y="34290"/>
                </a:lnTo>
                <a:lnTo>
                  <a:pt x="301407" y="34290"/>
                </a:lnTo>
                <a:lnTo>
                  <a:pt x="304455" y="36830"/>
                </a:lnTo>
                <a:close/>
              </a:path>
              <a:path w="376555" h="361950">
                <a:moveTo>
                  <a:pt x="332204" y="62230"/>
                </a:moveTo>
                <a:lnTo>
                  <a:pt x="317909" y="62230"/>
                </a:lnTo>
                <a:lnTo>
                  <a:pt x="314751" y="58420"/>
                </a:lnTo>
                <a:lnTo>
                  <a:pt x="329100" y="58420"/>
                </a:lnTo>
                <a:lnTo>
                  <a:pt x="332204" y="62230"/>
                </a:lnTo>
                <a:close/>
              </a:path>
              <a:path w="376555" h="361950">
                <a:moveTo>
                  <a:pt x="339519" y="71120"/>
                </a:moveTo>
                <a:lnTo>
                  <a:pt x="221810" y="71120"/>
                </a:lnTo>
                <a:lnTo>
                  <a:pt x="222101" y="69850"/>
                </a:lnTo>
                <a:lnTo>
                  <a:pt x="279916" y="69850"/>
                </a:lnTo>
                <a:lnTo>
                  <a:pt x="279373" y="67310"/>
                </a:lnTo>
                <a:lnTo>
                  <a:pt x="336371" y="67310"/>
                </a:lnTo>
                <a:lnTo>
                  <a:pt x="339519" y="71120"/>
                </a:lnTo>
                <a:close/>
              </a:path>
              <a:path w="376555" h="361950">
                <a:moveTo>
                  <a:pt x="343601" y="76200"/>
                </a:moveTo>
                <a:lnTo>
                  <a:pt x="331571" y="76200"/>
                </a:lnTo>
                <a:lnTo>
                  <a:pt x="330631" y="74930"/>
                </a:lnTo>
                <a:lnTo>
                  <a:pt x="328693" y="72390"/>
                </a:lnTo>
                <a:lnTo>
                  <a:pt x="340568" y="72390"/>
                </a:lnTo>
                <a:lnTo>
                  <a:pt x="342667" y="74930"/>
                </a:lnTo>
                <a:lnTo>
                  <a:pt x="343601" y="76200"/>
                </a:lnTo>
                <a:close/>
              </a:path>
              <a:path w="376555" h="361950">
                <a:moveTo>
                  <a:pt x="361613" y="262890"/>
                </a:moveTo>
                <a:lnTo>
                  <a:pt x="222543" y="262890"/>
                </a:lnTo>
                <a:lnTo>
                  <a:pt x="235568" y="260350"/>
                </a:lnTo>
                <a:lnTo>
                  <a:pt x="247975" y="256540"/>
                </a:lnTo>
                <a:lnTo>
                  <a:pt x="276672" y="227330"/>
                </a:lnTo>
                <a:lnTo>
                  <a:pt x="282395" y="191770"/>
                </a:lnTo>
                <a:lnTo>
                  <a:pt x="282286" y="185420"/>
                </a:lnTo>
                <a:lnTo>
                  <a:pt x="282178" y="179070"/>
                </a:lnTo>
                <a:lnTo>
                  <a:pt x="276702" y="134620"/>
                </a:lnTo>
                <a:lnTo>
                  <a:pt x="246475" y="87630"/>
                </a:lnTo>
                <a:lnTo>
                  <a:pt x="222899" y="80010"/>
                </a:lnTo>
                <a:lnTo>
                  <a:pt x="346403" y="80010"/>
                </a:lnTo>
                <a:lnTo>
                  <a:pt x="350139" y="85090"/>
                </a:lnTo>
                <a:lnTo>
                  <a:pt x="356680" y="96520"/>
                </a:lnTo>
                <a:lnTo>
                  <a:pt x="360042" y="104140"/>
                </a:lnTo>
                <a:lnTo>
                  <a:pt x="349751" y="104140"/>
                </a:lnTo>
                <a:lnTo>
                  <a:pt x="351231" y="107950"/>
                </a:lnTo>
                <a:lnTo>
                  <a:pt x="352907" y="111760"/>
                </a:lnTo>
                <a:lnTo>
                  <a:pt x="354897" y="115570"/>
                </a:lnTo>
                <a:lnTo>
                  <a:pt x="364406" y="115570"/>
                </a:lnTo>
                <a:lnTo>
                  <a:pt x="371196" y="135890"/>
                </a:lnTo>
                <a:lnTo>
                  <a:pt x="375747" y="163830"/>
                </a:lnTo>
                <a:lnTo>
                  <a:pt x="376029" y="179070"/>
                </a:lnTo>
                <a:lnTo>
                  <a:pt x="307585" y="179070"/>
                </a:lnTo>
                <a:lnTo>
                  <a:pt x="307516" y="181610"/>
                </a:lnTo>
                <a:lnTo>
                  <a:pt x="353304" y="181610"/>
                </a:lnTo>
                <a:lnTo>
                  <a:pt x="353195" y="182880"/>
                </a:lnTo>
                <a:lnTo>
                  <a:pt x="353093" y="184150"/>
                </a:lnTo>
                <a:lnTo>
                  <a:pt x="376124" y="184150"/>
                </a:lnTo>
                <a:lnTo>
                  <a:pt x="376147" y="185420"/>
                </a:lnTo>
                <a:lnTo>
                  <a:pt x="376265" y="191770"/>
                </a:lnTo>
                <a:lnTo>
                  <a:pt x="375541" y="198120"/>
                </a:lnTo>
                <a:lnTo>
                  <a:pt x="365617" y="198120"/>
                </a:lnTo>
                <a:lnTo>
                  <a:pt x="365554" y="199390"/>
                </a:lnTo>
                <a:lnTo>
                  <a:pt x="365472" y="200660"/>
                </a:lnTo>
                <a:lnTo>
                  <a:pt x="365743" y="201930"/>
                </a:lnTo>
                <a:lnTo>
                  <a:pt x="365628" y="205740"/>
                </a:lnTo>
                <a:lnTo>
                  <a:pt x="374673" y="205740"/>
                </a:lnTo>
                <a:lnTo>
                  <a:pt x="373081" y="219710"/>
                </a:lnTo>
                <a:lnTo>
                  <a:pt x="372336" y="223520"/>
                </a:lnTo>
                <a:lnTo>
                  <a:pt x="287494" y="223520"/>
                </a:lnTo>
                <a:lnTo>
                  <a:pt x="287137" y="224790"/>
                </a:lnTo>
                <a:lnTo>
                  <a:pt x="286504" y="226060"/>
                </a:lnTo>
                <a:lnTo>
                  <a:pt x="371840" y="226060"/>
                </a:lnTo>
                <a:lnTo>
                  <a:pt x="370102" y="234950"/>
                </a:lnTo>
                <a:lnTo>
                  <a:pt x="366279" y="248920"/>
                </a:lnTo>
                <a:lnTo>
                  <a:pt x="280405" y="248920"/>
                </a:lnTo>
                <a:lnTo>
                  <a:pt x="279799" y="250190"/>
                </a:lnTo>
                <a:lnTo>
                  <a:pt x="277306" y="252730"/>
                </a:lnTo>
                <a:lnTo>
                  <a:pt x="274863" y="255270"/>
                </a:lnTo>
                <a:lnTo>
                  <a:pt x="272489" y="257810"/>
                </a:lnTo>
                <a:lnTo>
                  <a:pt x="363310" y="257810"/>
                </a:lnTo>
                <a:lnTo>
                  <a:pt x="361613" y="262890"/>
                </a:lnTo>
                <a:close/>
              </a:path>
              <a:path w="376555" h="361950">
                <a:moveTo>
                  <a:pt x="139052" y="97790"/>
                </a:moveTo>
                <a:lnTo>
                  <a:pt x="31482" y="97790"/>
                </a:lnTo>
                <a:lnTo>
                  <a:pt x="32802" y="96520"/>
                </a:lnTo>
                <a:lnTo>
                  <a:pt x="33560" y="95250"/>
                </a:lnTo>
                <a:lnTo>
                  <a:pt x="144995" y="95250"/>
                </a:lnTo>
                <a:lnTo>
                  <a:pt x="139052" y="97790"/>
                </a:lnTo>
                <a:close/>
              </a:path>
              <a:path w="376555" h="361950">
                <a:moveTo>
                  <a:pt x="128287" y="106680"/>
                </a:moveTo>
                <a:lnTo>
                  <a:pt x="38263" y="106680"/>
                </a:lnTo>
                <a:lnTo>
                  <a:pt x="38714" y="105410"/>
                </a:lnTo>
                <a:lnTo>
                  <a:pt x="38592" y="104140"/>
                </a:lnTo>
                <a:lnTo>
                  <a:pt x="130870" y="104140"/>
                </a:lnTo>
                <a:lnTo>
                  <a:pt x="128287" y="106680"/>
                </a:lnTo>
                <a:close/>
              </a:path>
              <a:path w="376555" h="361950">
                <a:moveTo>
                  <a:pt x="364406" y="115570"/>
                </a:moveTo>
                <a:lnTo>
                  <a:pt x="354897" y="115570"/>
                </a:lnTo>
                <a:lnTo>
                  <a:pt x="353335" y="111760"/>
                </a:lnTo>
                <a:lnTo>
                  <a:pt x="351629" y="107950"/>
                </a:lnTo>
                <a:lnTo>
                  <a:pt x="349751" y="104140"/>
                </a:lnTo>
                <a:lnTo>
                  <a:pt x="360042" y="104140"/>
                </a:lnTo>
                <a:lnTo>
                  <a:pt x="362284" y="109220"/>
                </a:lnTo>
                <a:lnTo>
                  <a:pt x="364406" y="115570"/>
                </a:lnTo>
                <a:close/>
              </a:path>
              <a:path w="376555" h="361950">
                <a:moveTo>
                  <a:pt x="116051" y="123190"/>
                </a:moveTo>
                <a:lnTo>
                  <a:pt x="20133" y="123190"/>
                </a:lnTo>
                <a:lnTo>
                  <a:pt x="20591" y="121920"/>
                </a:lnTo>
                <a:lnTo>
                  <a:pt x="21082" y="121920"/>
                </a:lnTo>
                <a:lnTo>
                  <a:pt x="22155" y="119380"/>
                </a:lnTo>
                <a:lnTo>
                  <a:pt x="22447" y="119380"/>
                </a:lnTo>
                <a:lnTo>
                  <a:pt x="23086" y="118110"/>
                </a:lnTo>
                <a:lnTo>
                  <a:pt x="22752" y="118110"/>
                </a:lnTo>
                <a:lnTo>
                  <a:pt x="22445" y="116840"/>
                </a:lnTo>
                <a:lnTo>
                  <a:pt x="119423" y="116840"/>
                </a:lnTo>
                <a:lnTo>
                  <a:pt x="116051" y="123190"/>
                </a:lnTo>
                <a:close/>
              </a:path>
              <a:path w="376555" h="361950">
                <a:moveTo>
                  <a:pt x="353304" y="181610"/>
                </a:moveTo>
                <a:lnTo>
                  <a:pt x="307516" y="181610"/>
                </a:lnTo>
                <a:lnTo>
                  <a:pt x="308248" y="179070"/>
                </a:lnTo>
                <a:lnTo>
                  <a:pt x="376029" y="179070"/>
                </a:lnTo>
                <a:lnTo>
                  <a:pt x="376053" y="180340"/>
                </a:lnTo>
                <a:lnTo>
                  <a:pt x="353390" y="180340"/>
                </a:lnTo>
                <a:lnTo>
                  <a:pt x="353304" y="181610"/>
                </a:lnTo>
                <a:close/>
              </a:path>
              <a:path w="376555" h="361950">
                <a:moveTo>
                  <a:pt x="376124" y="184150"/>
                </a:moveTo>
                <a:lnTo>
                  <a:pt x="353596" y="184150"/>
                </a:lnTo>
                <a:lnTo>
                  <a:pt x="353861" y="182880"/>
                </a:lnTo>
                <a:lnTo>
                  <a:pt x="353390" y="180340"/>
                </a:lnTo>
                <a:lnTo>
                  <a:pt x="376053" y="180340"/>
                </a:lnTo>
                <a:lnTo>
                  <a:pt x="376124" y="184150"/>
                </a:lnTo>
                <a:close/>
              </a:path>
              <a:path w="376555" h="361950">
                <a:moveTo>
                  <a:pt x="374673" y="205740"/>
                </a:moveTo>
                <a:lnTo>
                  <a:pt x="365628" y="205740"/>
                </a:lnTo>
                <a:lnTo>
                  <a:pt x="365916" y="203200"/>
                </a:lnTo>
                <a:lnTo>
                  <a:pt x="366040" y="201930"/>
                </a:lnTo>
                <a:lnTo>
                  <a:pt x="366164" y="200660"/>
                </a:lnTo>
                <a:lnTo>
                  <a:pt x="366266" y="199390"/>
                </a:lnTo>
                <a:lnTo>
                  <a:pt x="366367" y="198120"/>
                </a:lnTo>
                <a:lnTo>
                  <a:pt x="375541" y="198120"/>
                </a:lnTo>
                <a:lnTo>
                  <a:pt x="374673" y="205740"/>
                </a:lnTo>
                <a:close/>
              </a:path>
              <a:path w="376555" h="361950">
                <a:moveTo>
                  <a:pt x="124451" y="226060"/>
                </a:moveTo>
                <a:lnTo>
                  <a:pt x="48387" y="226060"/>
                </a:lnTo>
                <a:lnTo>
                  <a:pt x="48698" y="224790"/>
                </a:lnTo>
                <a:lnTo>
                  <a:pt x="48654" y="222250"/>
                </a:lnTo>
                <a:lnTo>
                  <a:pt x="122478" y="222250"/>
                </a:lnTo>
                <a:lnTo>
                  <a:pt x="124451" y="226060"/>
                </a:lnTo>
                <a:close/>
              </a:path>
              <a:path w="376555" h="361950">
                <a:moveTo>
                  <a:pt x="371840" y="226060"/>
                </a:moveTo>
                <a:lnTo>
                  <a:pt x="286907" y="226060"/>
                </a:lnTo>
                <a:lnTo>
                  <a:pt x="287335" y="224790"/>
                </a:lnTo>
                <a:lnTo>
                  <a:pt x="287792" y="224790"/>
                </a:lnTo>
                <a:lnTo>
                  <a:pt x="287623" y="223520"/>
                </a:lnTo>
                <a:lnTo>
                  <a:pt x="372336" y="223520"/>
                </a:lnTo>
                <a:lnTo>
                  <a:pt x="371840" y="226060"/>
                </a:lnTo>
                <a:close/>
              </a:path>
              <a:path w="376555" h="361950">
                <a:moveTo>
                  <a:pt x="151524" y="251460"/>
                </a:moveTo>
                <a:lnTo>
                  <a:pt x="129994" y="251460"/>
                </a:lnTo>
                <a:lnTo>
                  <a:pt x="127428" y="248146"/>
                </a:lnTo>
                <a:lnTo>
                  <a:pt x="126270" y="246380"/>
                </a:lnTo>
                <a:lnTo>
                  <a:pt x="125496" y="245110"/>
                </a:lnTo>
                <a:lnTo>
                  <a:pt x="141517" y="245110"/>
                </a:lnTo>
                <a:lnTo>
                  <a:pt x="144305" y="247650"/>
                </a:lnTo>
                <a:lnTo>
                  <a:pt x="151524" y="251460"/>
                </a:lnTo>
                <a:close/>
              </a:path>
              <a:path w="376555" h="361950">
                <a:moveTo>
                  <a:pt x="363310" y="257810"/>
                </a:moveTo>
                <a:lnTo>
                  <a:pt x="272489" y="257810"/>
                </a:lnTo>
                <a:lnTo>
                  <a:pt x="280393" y="251460"/>
                </a:lnTo>
                <a:lnTo>
                  <a:pt x="280405" y="248920"/>
                </a:lnTo>
                <a:lnTo>
                  <a:pt x="366279" y="248920"/>
                </a:lnTo>
                <a:lnTo>
                  <a:pt x="363310" y="257810"/>
                </a:lnTo>
                <a:close/>
              </a:path>
              <a:path w="376555" h="361950">
                <a:moveTo>
                  <a:pt x="361111" y="264160"/>
                </a:moveTo>
                <a:lnTo>
                  <a:pt x="154905" y="264160"/>
                </a:lnTo>
                <a:lnTo>
                  <a:pt x="151432" y="261620"/>
                </a:lnTo>
                <a:lnTo>
                  <a:pt x="182675" y="261620"/>
                </a:lnTo>
                <a:lnTo>
                  <a:pt x="196192" y="262890"/>
                </a:lnTo>
                <a:lnTo>
                  <a:pt x="361613" y="262890"/>
                </a:lnTo>
                <a:lnTo>
                  <a:pt x="361111" y="264160"/>
                </a:lnTo>
                <a:close/>
              </a:path>
              <a:path w="376555" h="361950">
                <a:moveTo>
                  <a:pt x="355508" y="278130"/>
                </a:moveTo>
                <a:lnTo>
                  <a:pt x="247499" y="278130"/>
                </a:lnTo>
                <a:lnTo>
                  <a:pt x="247907" y="276860"/>
                </a:lnTo>
                <a:lnTo>
                  <a:pt x="356100" y="276860"/>
                </a:lnTo>
                <a:lnTo>
                  <a:pt x="355508" y="278130"/>
                </a:lnTo>
                <a:close/>
              </a:path>
              <a:path w="376555" h="361950">
                <a:moveTo>
                  <a:pt x="350464" y="288290"/>
                </a:moveTo>
                <a:lnTo>
                  <a:pt x="319414" y="288290"/>
                </a:lnTo>
                <a:lnTo>
                  <a:pt x="321626" y="284480"/>
                </a:lnTo>
                <a:lnTo>
                  <a:pt x="352468" y="284480"/>
                </a:lnTo>
                <a:lnTo>
                  <a:pt x="350464" y="288290"/>
                </a:lnTo>
                <a:close/>
              </a:path>
              <a:path w="376555" h="361950">
                <a:moveTo>
                  <a:pt x="331219" y="311150"/>
                </a:moveTo>
                <a:lnTo>
                  <a:pt x="72834" y="311150"/>
                </a:lnTo>
                <a:lnTo>
                  <a:pt x="69807" y="307340"/>
                </a:lnTo>
                <a:lnTo>
                  <a:pt x="64660" y="302260"/>
                </a:lnTo>
                <a:lnTo>
                  <a:pt x="59308" y="298063"/>
                </a:lnTo>
                <a:lnTo>
                  <a:pt x="55266" y="293370"/>
                </a:lnTo>
                <a:lnTo>
                  <a:pt x="167849" y="293370"/>
                </a:lnTo>
                <a:lnTo>
                  <a:pt x="167924" y="294640"/>
                </a:lnTo>
                <a:lnTo>
                  <a:pt x="169687" y="295910"/>
                </a:lnTo>
                <a:lnTo>
                  <a:pt x="219449" y="295910"/>
                </a:lnTo>
                <a:lnTo>
                  <a:pt x="216607" y="297180"/>
                </a:lnTo>
                <a:lnTo>
                  <a:pt x="344979" y="297180"/>
                </a:lnTo>
                <a:lnTo>
                  <a:pt x="341811" y="300990"/>
                </a:lnTo>
                <a:lnTo>
                  <a:pt x="337348" y="306070"/>
                </a:lnTo>
                <a:lnTo>
                  <a:pt x="332506" y="309880"/>
                </a:lnTo>
                <a:lnTo>
                  <a:pt x="331219" y="311150"/>
                </a:lnTo>
                <a:close/>
              </a:path>
              <a:path w="376555" h="361950">
                <a:moveTo>
                  <a:pt x="344979" y="297180"/>
                </a:moveTo>
                <a:lnTo>
                  <a:pt x="223319" y="297180"/>
                </a:lnTo>
                <a:lnTo>
                  <a:pt x="222748" y="295910"/>
                </a:lnTo>
                <a:lnTo>
                  <a:pt x="173226" y="295910"/>
                </a:lnTo>
                <a:lnTo>
                  <a:pt x="169634" y="293370"/>
                </a:lnTo>
                <a:lnTo>
                  <a:pt x="347539" y="293370"/>
                </a:lnTo>
                <a:lnTo>
                  <a:pt x="346035" y="295910"/>
                </a:lnTo>
                <a:lnTo>
                  <a:pt x="344979" y="297180"/>
                </a:lnTo>
                <a:close/>
              </a:path>
            </a:pathLst>
          </a:custGeom>
          <a:solidFill>
            <a:srgbClr val="000000"/>
          </a:solidFill>
        </p:spPr>
        <p:txBody>
          <a:bodyPr wrap="square" lIns="0" tIns="0" rIns="0" bIns="0" rtlCol="0"/>
          <a:lstStyle/>
          <a:p>
            <a:endParaRPr/>
          </a:p>
        </p:txBody>
      </p:sp>
      <p:sp>
        <p:nvSpPr>
          <p:cNvPr id="24" name="object 5">
            <a:extLst>
              <a:ext uri="{FF2B5EF4-FFF2-40B4-BE49-F238E27FC236}">
                <a16:creationId xmlns:a16="http://schemas.microsoft.com/office/drawing/2014/main" id="{BE158C62-639E-8B89-5C81-94872F4F2A1E}"/>
              </a:ext>
            </a:extLst>
          </p:cNvPr>
          <p:cNvSpPr/>
          <p:nvPr/>
        </p:nvSpPr>
        <p:spPr>
          <a:xfrm>
            <a:off x="2116408" y="7766393"/>
            <a:ext cx="376555" cy="361950"/>
          </a:xfrm>
          <a:custGeom>
            <a:avLst/>
            <a:gdLst/>
            <a:ahLst/>
            <a:cxnLst/>
            <a:rect l="l" t="t" r="r" b="b"/>
            <a:pathLst>
              <a:path w="376555" h="361950">
                <a:moveTo>
                  <a:pt x="187237" y="361950"/>
                </a:moveTo>
                <a:lnTo>
                  <a:pt x="100765" y="339090"/>
                </a:lnTo>
                <a:lnTo>
                  <a:pt x="56977" y="308610"/>
                </a:lnTo>
                <a:lnTo>
                  <a:pt x="23390" y="266700"/>
                </a:lnTo>
                <a:lnTo>
                  <a:pt x="4064" y="228600"/>
                </a:lnTo>
                <a:lnTo>
                  <a:pt x="0" y="179070"/>
                </a:lnTo>
                <a:lnTo>
                  <a:pt x="638" y="170180"/>
                </a:lnTo>
                <a:lnTo>
                  <a:pt x="7947" y="129540"/>
                </a:lnTo>
                <a:lnTo>
                  <a:pt x="23300" y="92710"/>
                </a:lnTo>
                <a:lnTo>
                  <a:pt x="49692" y="62230"/>
                </a:lnTo>
                <a:lnTo>
                  <a:pt x="84899" y="38100"/>
                </a:lnTo>
                <a:lnTo>
                  <a:pt x="123167" y="17780"/>
                </a:lnTo>
                <a:lnTo>
                  <a:pt x="163903" y="5080"/>
                </a:lnTo>
                <a:lnTo>
                  <a:pt x="234564" y="0"/>
                </a:lnTo>
                <a:lnTo>
                  <a:pt x="239272" y="1270"/>
                </a:lnTo>
                <a:lnTo>
                  <a:pt x="243959" y="1270"/>
                </a:lnTo>
                <a:lnTo>
                  <a:pt x="248611" y="2540"/>
                </a:lnTo>
                <a:lnTo>
                  <a:pt x="266544" y="8890"/>
                </a:lnTo>
                <a:lnTo>
                  <a:pt x="283070" y="19050"/>
                </a:lnTo>
                <a:lnTo>
                  <a:pt x="293772" y="27940"/>
                </a:lnTo>
                <a:lnTo>
                  <a:pt x="252472" y="27940"/>
                </a:lnTo>
                <a:lnTo>
                  <a:pt x="253994" y="30480"/>
                </a:lnTo>
                <a:lnTo>
                  <a:pt x="296830" y="30480"/>
                </a:lnTo>
                <a:lnTo>
                  <a:pt x="301407" y="34290"/>
                </a:lnTo>
                <a:lnTo>
                  <a:pt x="164992" y="34290"/>
                </a:lnTo>
                <a:lnTo>
                  <a:pt x="160233" y="35560"/>
                </a:lnTo>
                <a:lnTo>
                  <a:pt x="157860" y="36830"/>
                </a:lnTo>
                <a:lnTo>
                  <a:pt x="304455" y="36830"/>
                </a:lnTo>
                <a:lnTo>
                  <a:pt x="318170" y="48260"/>
                </a:lnTo>
                <a:lnTo>
                  <a:pt x="323705" y="53340"/>
                </a:lnTo>
                <a:lnTo>
                  <a:pt x="329100" y="58420"/>
                </a:lnTo>
                <a:lnTo>
                  <a:pt x="314751" y="58420"/>
                </a:lnTo>
                <a:lnTo>
                  <a:pt x="316741" y="62230"/>
                </a:lnTo>
                <a:lnTo>
                  <a:pt x="332204" y="62230"/>
                </a:lnTo>
                <a:lnTo>
                  <a:pt x="336371" y="67310"/>
                </a:lnTo>
                <a:lnTo>
                  <a:pt x="278543" y="67310"/>
                </a:lnTo>
                <a:lnTo>
                  <a:pt x="278825" y="68580"/>
                </a:lnTo>
                <a:lnTo>
                  <a:pt x="279001" y="68580"/>
                </a:lnTo>
                <a:lnTo>
                  <a:pt x="279916" y="69850"/>
                </a:lnTo>
                <a:lnTo>
                  <a:pt x="220865" y="69850"/>
                </a:lnTo>
                <a:lnTo>
                  <a:pt x="221347" y="71120"/>
                </a:lnTo>
                <a:lnTo>
                  <a:pt x="339519" y="71120"/>
                </a:lnTo>
                <a:lnTo>
                  <a:pt x="340568" y="72390"/>
                </a:lnTo>
                <a:lnTo>
                  <a:pt x="328693" y="72390"/>
                </a:lnTo>
                <a:lnTo>
                  <a:pt x="330992" y="76200"/>
                </a:lnTo>
                <a:lnTo>
                  <a:pt x="343601" y="76200"/>
                </a:lnTo>
                <a:lnTo>
                  <a:pt x="346403" y="80010"/>
                </a:lnTo>
                <a:lnTo>
                  <a:pt x="197037" y="80010"/>
                </a:lnTo>
                <a:lnTo>
                  <a:pt x="171295" y="85090"/>
                </a:lnTo>
                <a:lnTo>
                  <a:pt x="157899" y="90170"/>
                </a:lnTo>
                <a:lnTo>
                  <a:pt x="151358" y="91440"/>
                </a:lnTo>
                <a:lnTo>
                  <a:pt x="144995" y="95250"/>
                </a:lnTo>
                <a:lnTo>
                  <a:pt x="32790" y="95250"/>
                </a:lnTo>
                <a:lnTo>
                  <a:pt x="31901" y="96520"/>
                </a:lnTo>
                <a:lnTo>
                  <a:pt x="31482" y="97790"/>
                </a:lnTo>
                <a:lnTo>
                  <a:pt x="139052" y="97790"/>
                </a:lnTo>
                <a:lnTo>
                  <a:pt x="133454" y="101600"/>
                </a:lnTo>
                <a:lnTo>
                  <a:pt x="130870" y="104140"/>
                </a:lnTo>
                <a:lnTo>
                  <a:pt x="38592" y="104140"/>
                </a:lnTo>
                <a:lnTo>
                  <a:pt x="37143" y="105410"/>
                </a:lnTo>
                <a:lnTo>
                  <a:pt x="37930" y="105410"/>
                </a:lnTo>
                <a:lnTo>
                  <a:pt x="38263" y="106680"/>
                </a:lnTo>
                <a:lnTo>
                  <a:pt x="128287" y="106680"/>
                </a:lnTo>
                <a:lnTo>
                  <a:pt x="123635" y="111760"/>
                </a:lnTo>
                <a:lnTo>
                  <a:pt x="119423" y="116840"/>
                </a:lnTo>
                <a:lnTo>
                  <a:pt x="22207" y="116840"/>
                </a:lnTo>
                <a:lnTo>
                  <a:pt x="21478" y="119380"/>
                </a:lnTo>
                <a:lnTo>
                  <a:pt x="20786" y="120650"/>
                </a:lnTo>
                <a:lnTo>
                  <a:pt x="20133" y="123190"/>
                </a:lnTo>
                <a:lnTo>
                  <a:pt x="116051" y="123190"/>
                </a:lnTo>
                <a:lnTo>
                  <a:pt x="113416" y="130810"/>
                </a:lnTo>
                <a:lnTo>
                  <a:pt x="111420" y="137160"/>
                </a:lnTo>
                <a:lnTo>
                  <a:pt x="108821" y="152400"/>
                </a:lnTo>
                <a:lnTo>
                  <a:pt x="108470" y="163830"/>
                </a:lnTo>
                <a:lnTo>
                  <a:pt x="108436" y="170180"/>
                </a:lnTo>
                <a:lnTo>
                  <a:pt x="109294" y="179070"/>
                </a:lnTo>
                <a:lnTo>
                  <a:pt x="109416" y="180340"/>
                </a:lnTo>
                <a:lnTo>
                  <a:pt x="109539" y="181610"/>
                </a:lnTo>
                <a:lnTo>
                  <a:pt x="109661" y="182880"/>
                </a:lnTo>
                <a:lnTo>
                  <a:pt x="109784" y="184150"/>
                </a:lnTo>
                <a:lnTo>
                  <a:pt x="113119" y="199390"/>
                </a:lnTo>
                <a:lnTo>
                  <a:pt x="117877" y="213360"/>
                </a:lnTo>
                <a:lnTo>
                  <a:pt x="122478" y="222250"/>
                </a:lnTo>
                <a:lnTo>
                  <a:pt x="48654" y="222250"/>
                </a:lnTo>
                <a:lnTo>
                  <a:pt x="47954" y="223520"/>
                </a:lnTo>
                <a:lnTo>
                  <a:pt x="47652" y="223520"/>
                </a:lnTo>
                <a:lnTo>
                  <a:pt x="47288" y="224790"/>
                </a:lnTo>
                <a:lnTo>
                  <a:pt x="47813" y="226060"/>
                </a:lnTo>
                <a:lnTo>
                  <a:pt x="124451" y="226060"/>
                </a:lnTo>
                <a:lnTo>
                  <a:pt x="133155" y="237490"/>
                </a:lnTo>
                <a:lnTo>
                  <a:pt x="141517" y="245110"/>
                </a:lnTo>
                <a:lnTo>
                  <a:pt x="125496" y="245110"/>
                </a:lnTo>
                <a:lnTo>
                  <a:pt x="126304" y="246380"/>
                </a:lnTo>
                <a:lnTo>
                  <a:pt x="127044" y="247650"/>
                </a:lnTo>
                <a:lnTo>
                  <a:pt x="127428" y="248146"/>
                </a:lnTo>
                <a:lnTo>
                  <a:pt x="129537" y="251460"/>
                </a:lnTo>
                <a:lnTo>
                  <a:pt x="151524" y="251460"/>
                </a:lnTo>
                <a:lnTo>
                  <a:pt x="156337" y="254000"/>
                </a:lnTo>
                <a:lnTo>
                  <a:pt x="169258" y="257810"/>
                </a:lnTo>
                <a:lnTo>
                  <a:pt x="182675" y="261620"/>
                </a:lnTo>
                <a:lnTo>
                  <a:pt x="149736" y="261620"/>
                </a:lnTo>
                <a:lnTo>
                  <a:pt x="150990" y="262890"/>
                </a:lnTo>
                <a:lnTo>
                  <a:pt x="154403" y="264160"/>
                </a:lnTo>
                <a:lnTo>
                  <a:pt x="361111" y="264160"/>
                </a:lnTo>
                <a:lnTo>
                  <a:pt x="356100" y="276860"/>
                </a:lnTo>
                <a:lnTo>
                  <a:pt x="246237" y="276860"/>
                </a:lnTo>
                <a:lnTo>
                  <a:pt x="245405" y="278130"/>
                </a:lnTo>
                <a:lnTo>
                  <a:pt x="355508" y="278130"/>
                </a:lnTo>
                <a:lnTo>
                  <a:pt x="353136" y="283210"/>
                </a:lnTo>
                <a:lnTo>
                  <a:pt x="352468" y="284480"/>
                </a:lnTo>
                <a:lnTo>
                  <a:pt x="321626" y="284480"/>
                </a:lnTo>
                <a:lnTo>
                  <a:pt x="320711" y="285750"/>
                </a:lnTo>
                <a:lnTo>
                  <a:pt x="319751" y="285750"/>
                </a:lnTo>
                <a:lnTo>
                  <a:pt x="318815" y="287020"/>
                </a:lnTo>
                <a:lnTo>
                  <a:pt x="319243" y="288290"/>
                </a:lnTo>
                <a:lnTo>
                  <a:pt x="350464" y="288290"/>
                </a:lnTo>
                <a:lnTo>
                  <a:pt x="349795" y="289560"/>
                </a:lnTo>
                <a:lnTo>
                  <a:pt x="347539" y="293370"/>
                </a:lnTo>
                <a:lnTo>
                  <a:pt x="55266" y="293370"/>
                </a:lnTo>
                <a:lnTo>
                  <a:pt x="60735" y="299720"/>
                </a:lnTo>
                <a:lnTo>
                  <a:pt x="66573" y="304800"/>
                </a:lnTo>
                <a:lnTo>
                  <a:pt x="72834" y="311150"/>
                </a:lnTo>
                <a:lnTo>
                  <a:pt x="331219" y="311150"/>
                </a:lnTo>
                <a:lnTo>
                  <a:pt x="298480" y="331470"/>
                </a:lnTo>
                <a:lnTo>
                  <a:pt x="273719" y="341630"/>
                </a:lnTo>
                <a:lnTo>
                  <a:pt x="259903" y="347980"/>
                </a:lnTo>
                <a:lnTo>
                  <a:pt x="245861" y="351790"/>
                </a:lnTo>
                <a:lnTo>
                  <a:pt x="231584" y="356870"/>
                </a:lnTo>
                <a:lnTo>
                  <a:pt x="217062" y="359410"/>
                </a:lnTo>
                <a:lnTo>
                  <a:pt x="187237" y="361950"/>
                </a:lnTo>
                <a:close/>
              </a:path>
              <a:path w="376555" h="361950">
                <a:moveTo>
                  <a:pt x="296830" y="30480"/>
                </a:moveTo>
                <a:lnTo>
                  <a:pt x="253994" y="30480"/>
                </a:lnTo>
                <a:lnTo>
                  <a:pt x="253776" y="29210"/>
                </a:lnTo>
                <a:lnTo>
                  <a:pt x="253741" y="27940"/>
                </a:lnTo>
                <a:lnTo>
                  <a:pt x="293772" y="27940"/>
                </a:lnTo>
                <a:lnTo>
                  <a:pt x="296830" y="30480"/>
                </a:lnTo>
                <a:close/>
              </a:path>
              <a:path w="376555" h="361950">
                <a:moveTo>
                  <a:pt x="304455" y="36830"/>
                </a:moveTo>
                <a:lnTo>
                  <a:pt x="158779" y="36830"/>
                </a:lnTo>
                <a:lnTo>
                  <a:pt x="162944" y="35560"/>
                </a:lnTo>
                <a:lnTo>
                  <a:pt x="164992" y="34290"/>
                </a:lnTo>
                <a:lnTo>
                  <a:pt x="301407" y="34290"/>
                </a:lnTo>
                <a:lnTo>
                  <a:pt x="304455" y="36830"/>
                </a:lnTo>
                <a:close/>
              </a:path>
              <a:path w="376555" h="361950">
                <a:moveTo>
                  <a:pt x="332204" y="62230"/>
                </a:moveTo>
                <a:lnTo>
                  <a:pt x="317909" y="62230"/>
                </a:lnTo>
                <a:lnTo>
                  <a:pt x="314751" y="58420"/>
                </a:lnTo>
                <a:lnTo>
                  <a:pt x="329100" y="58420"/>
                </a:lnTo>
                <a:lnTo>
                  <a:pt x="332204" y="62230"/>
                </a:lnTo>
                <a:close/>
              </a:path>
              <a:path w="376555" h="361950">
                <a:moveTo>
                  <a:pt x="339519" y="71120"/>
                </a:moveTo>
                <a:lnTo>
                  <a:pt x="221810" y="71120"/>
                </a:lnTo>
                <a:lnTo>
                  <a:pt x="222101" y="69850"/>
                </a:lnTo>
                <a:lnTo>
                  <a:pt x="279916" y="69850"/>
                </a:lnTo>
                <a:lnTo>
                  <a:pt x="279373" y="67310"/>
                </a:lnTo>
                <a:lnTo>
                  <a:pt x="336371" y="67310"/>
                </a:lnTo>
                <a:lnTo>
                  <a:pt x="339519" y="71120"/>
                </a:lnTo>
                <a:close/>
              </a:path>
              <a:path w="376555" h="361950">
                <a:moveTo>
                  <a:pt x="343601" y="76200"/>
                </a:moveTo>
                <a:lnTo>
                  <a:pt x="331571" y="76200"/>
                </a:lnTo>
                <a:lnTo>
                  <a:pt x="330631" y="74930"/>
                </a:lnTo>
                <a:lnTo>
                  <a:pt x="328693" y="72390"/>
                </a:lnTo>
                <a:lnTo>
                  <a:pt x="340568" y="72390"/>
                </a:lnTo>
                <a:lnTo>
                  <a:pt x="342667" y="74930"/>
                </a:lnTo>
                <a:lnTo>
                  <a:pt x="343601" y="76200"/>
                </a:lnTo>
                <a:close/>
              </a:path>
              <a:path w="376555" h="361950">
                <a:moveTo>
                  <a:pt x="361613" y="262890"/>
                </a:moveTo>
                <a:lnTo>
                  <a:pt x="222543" y="262890"/>
                </a:lnTo>
                <a:lnTo>
                  <a:pt x="235568" y="260350"/>
                </a:lnTo>
                <a:lnTo>
                  <a:pt x="247975" y="256540"/>
                </a:lnTo>
                <a:lnTo>
                  <a:pt x="276672" y="227330"/>
                </a:lnTo>
                <a:lnTo>
                  <a:pt x="282395" y="191770"/>
                </a:lnTo>
                <a:lnTo>
                  <a:pt x="282286" y="185420"/>
                </a:lnTo>
                <a:lnTo>
                  <a:pt x="282178" y="179070"/>
                </a:lnTo>
                <a:lnTo>
                  <a:pt x="276702" y="134620"/>
                </a:lnTo>
                <a:lnTo>
                  <a:pt x="246475" y="87630"/>
                </a:lnTo>
                <a:lnTo>
                  <a:pt x="222899" y="80010"/>
                </a:lnTo>
                <a:lnTo>
                  <a:pt x="346403" y="80010"/>
                </a:lnTo>
                <a:lnTo>
                  <a:pt x="350139" y="85090"/>
                </a:lnTo>
                <a:lnTo>
                  <a:pt x="356680" y="96520"/>
                </a:lnTo>
                <a:lnTo>
                  <a:pt x="360042" y="104140"/>
                </a:lnTo>
                <a:lnTo>
                  <a:pt x="349751" y="104140"/>
                </a:lnTo>
                <a:lnTo>
                  <a:pt x="351231" y="107950"/>
                </a:lnTo>
                <a:lnTo>
                  <a:pt x="352907" y="111760"/>
                </a:lnTo>
                <a:lnTo>
                  <a:pt x="354897" y="115570"/>
                </a:lnTo>
                <a:lnTo>
                  <a:pt x="364406" y="115570"/>
                </a:lnTo>
                <a:lnTo>
                  <a:pt x="371196" y="135890"/>
                </a:lnTo>
                <a:lnTo>
                  <a:pt x="375747" y="163830"/>
                </a:lnTo>
                <a:lnTo>
                  <a:pt x="376029" y="179070"/>
                </a:lnTo>
                <a:lnTo>
                  <a:pt x="307585" y="179070"/>
                </a:lnTo>
                <a:lnTo>
                  <a:pt x="307516" y="181610"/>
                </a:lnTo>
                <a:lnTo>
                  <a:pt x="353304" y="181610"/>
                </a:lnTo>
                <a:lnTo>
                  <a:pt x="353195" y="182880"/>
                </a:lnTo>
                <a:lnTo>
                  <a:pt x="353093" y="184150"/>
                </a:lnTo>
                <a:lnTo>
                  <a:pt x="376124" y="184150"/>
                </a:lnTo>
                <a:lnTo>
                  <a:pt x="376147" y="185420"/>
                </a:lnTo>
                <a:lnTo>
                  <a:pt x="376265" y="191770"/>
                </a:lnTo>
                <a:lnTo>
                  <a:pt x="375541" y="198120"/>
                </a:lnTo>
                <a:lnTo>
                  <a:pt x="365617" y="198120"/>
                </a:lnTo>
                <a:lnTo>
                  <a:pt x="365554" y="199390"/>
                </a:lnTo>
                <a:lnTo>
                  <a:pt x="365472" y="200660"/>
                </a:lnTo>
                <a:lnTo>
                  <a:pt x="365743" y="201930"/>
                </a:lnTo>
                <a:lnTo>
                  <a:pt x="365628" y="205740"/>
                </a:lnTo>
                <a:lnTo>
                  <a:pt x="374673" y="205740"/>
                </a:lnTo>
                <a:lnTo>
                  <a:pt x="373081" y="219710"/>
                </a:lnTo>
                <a:lnTo>
                  <a:pt x="372336" y="223520"/>
                </a:lnTo>
                <a:lnTo>
                  <a:pt x="287494" y="223520"/>
                </a:lnTo>
                <a:lnTo>
                  <a:pt x="287137" y="224790"/>
                </a:lnTo>
                <a:lnTo>
                  <a:pt x="286504" y="226060"/>
                </a:lnTo>
                <a:lnTo>
                  <a:pt x="371840" y="226060"/>
                </a:lnTo>
                <a:lnTo>
                  <a:pt x="370102" y="234950"/>
                </a:lnTo>
                <a:lnTo>
                  <a:pt x="366279" y="248920"/>
                </a:lnTo>
                <a:lnTo>
                  <a:pt x="280405" y="248920"/>
                </a:lnTo>
                <a:lnTo>
                  <a:pt x="279799" y="250190"/>
                </a:lnTo>
                <a:lnTo>
                  <a:pt x="277306" y="252730"/>
                </a:lnTo>
                <a:lnTo>
                  <a:pt x="274863" y="255270"/>
                </a:lnTo>
                <a:lnTo>
                  <a:pt x="272489" y="257810"/>
                </a:lnTo>
                <a:lnTo>
                  <a:pt x="363310" y="257810"/>
                </a:lnTo>
                <a:lnTo>
                  <a:pt x="361613" y="262890"/>
                </a:lnTo>
                <a:close/>
              </a:path>
              <a:path w="376555" h="361950">
                <a:moveTo>
                  <a:pt x="139052" y="97790"/>
                </a:moveTo>
                <a:lnTo>
                  <a:pt x="31482" y="97790"/>
                </a:lnTo>
                <a:lnTo>
                  <a:pt x="32802" y="96520"/>
                </a:lnTo>
                <a:lnTo>
                  <a:pt x="33560" y="95250"/>
                </a:lnTo>
                <a:lnTo>
                  <a:pt x="144995" y="95250"/>
                </a:lnTo>
                <a:lnTo>
                  <a:pt x="139052" y="97790"/>
                </a:lnTo>
                <a:close/>
              </a:path>
              <a:path w="376555" h="361950">
                <a:moveTo>
                  <a:pt x="128287" y="106680"/>
                </a:moveTo>
                <a:lnTo>
                  <a:pt x="38263" y="106680"/>
                </a:lnTo>
                <a:lnTo>
                  <a:pt x="38714" y="105410"/>
                </a:lnTo>
                <a:lnTo>
                  <a:pt x="38592" y="104140"/>
                </a:lnTo>
                <a:lnTo>
                  <a:pt x="130870" y="104140"/>
                </a:lnTo>
                <a:lnTo>
                  <a:pt x="128287" y="106680"/>
                </a:lnTo>
                <a:close/>
              </a:path>
              <a:path w="376555" h="361950">
                <a:moveTo>
                  <a:pt x="364406" y="115570"/>
                </a:moveTo>
                <a:lnTo>
                  <a:pt x="354897" y="115570"/>
                </a:lnTo>
                <a:lnTo>
                  <a:pt x="353335" y="111760"/>
                </a:lnTo>
                <a:lnTo>
                  <a:pt x="351629" y="107950"/>
                </a:lnTo>
                <a:lnTo>
                  <a:pt x="349751" y="104140"/>
                </a:lnTo>
                <a:lnTo>
                  <a:pt x="360042" y="104140"/>
                </a:lnTo>
                <a:lnTo>
                  <a:pt x="362284" y="109220"/>
                </a:lnTo>
                <a:lnTo>
                  <a:pt x="364406" y="115570"/>
                </a:lnTo>
                <a:close/>
              </a:path>
              <a:path w="376555" h="361950">
                <a:moveTo>
                  <a:pt x="116051" y="123190"/>
                </a:moveTo>
                <a:lnTo>
                  <a:pt x="20133" y="123190"/>
                </a:lnTo>
                <a:lnTo>
                  <a:pt x="20591" y="121920"/>
                </a:lnTo>
                <a:lnTo>
                  <a:pt x="21082" y="121920"/>
                </a:lnTo>
                <a:lnTo>
                  <a:pt x="22155" y="119380"/>
                </a:lnTo>
                <a:lnTo>
                  <a:pt x="22447" y="119380"/>
                </a:lnTo>
                <a:lnTo>
                  <a:pt x="23086" y="118110"/>
                </a:lnTo>
                <a:lnTo>
                  <a:pt x="22752" y="118110"/>
                </a:lnTo>
                <a:lnTo>
                  <a:pt x="22445" y="116840"/>
                </a:lnTo>
                <a:lnTo>
                  <a:pt x="119423" y="116840"/>
                </a:lnTo>
                <a:lnTo>
                  <a:pt x="116051" y="123190"/>
                </a:lnTo>
                <a:close/>
              </a:path>
              <a:path w="376555" h="361950">
                <a:moveTo>
                  <a:pt x="353304" y="181610"/>
                </a:moveTo>
                <a:lnTo>
                  <a:pt x="307516" y="181610"/>
                </a:lnTo>
                <a:lnTo>
                  <a:pt x="308248" y="179070"/>
                </a:lnTo>
                <a:lnTo>
                  <a:pt x="376029" y="179070"/>
                </a:lnTo>
                <a:lnTo>
                  <a:pt x="376053" y="180340"/>
                </a:lnTo>
                <a:lnTo>
                  <a:pt x="353390" y="180340"/>
                </a:lnTo>
                <a:lnTo>
                  <a:pt x="353304" y="181610"/>
                </a:lnTo>
                <a:close/>
              </a:path>
              <a:path w="376555" h="361950">
                <a:moveTo>
                  <a:pt x="376124" y="184150"/>
                </a:moveTo>
                <a:lnTo>
                  <a:pt x="353596" y="184150"/>
                </a:lnTo>
                <a:lnTo>
                  <a:pt x="353861" y="182880"/>
                </a:lnTo>
                <a:lnTo>
                  <a:pt x="353390" y="180340"/>
                </a:lnTo>
                <a:lnTo>
                  <a:pt x="376053" y="180340"/>
                </a:lnTo>
                <a:lnTo>
                  <a:pt x="376124" y="184150"/>
                </a:lnTo>
                <a:close/>
              </a:path>
              <a:path w="376555" h="361950">
                <a:moveTo>
                  <a:pt x="374673" y="205740"/>
                </a:moveTo>
                <a:lnTo>
                  <a:pt x="365628" y="205740"/>
                </a:lnTo>
                <a:lnTo>
                  <a:pt x="365916" y="203200"/>
                </a:lnTo>
                <a:lnTo>
                  <a:pt x="366040" y="201930"/>
                </a:lnTo>
                <a:lnTo>
                  <a:pt x="366164" y="200660"/>
                </a:lnTo>
                <a:lnTo>
                  <a:pt x="366266" y="199390"/>
                </a:lnTo>
                <a:lnTo>
                  <a:pt x="366367" y="198120"/>
                </a:lnTo>
                <a:lnTo>
                  <a:pt x="375541" y="198120"/>
                </a:lnTo>
                <a:lnTo>
                  <a:pt x="374673" y="205740"/>
                </a:lnTo>
                <a:close/>
              </a:path>
              <a:path w="376555" h="361950">
                <a:moveTo>
                  <a:pt x="124451" y="226060"/>
                </a:moveTo>
                <a:lnTo>
                  <a:pt x="48387" y="226060"/>
                </a:lnTo>
                <a:lnTo>
                  <a:pt x="48698" y="224790"/>
                </a:lnTo>
                <a:lnTo>
                  <a:pt x="48654" y="222250"/>
                </a:lnTo>
                <a:lnTo>
                  <a:pt x="122478" y="222250"/>
                </a:lnTo>
                <a:lnTo>
                  <a:pt x="124451" y="226060"/>
                </a:lnTo>
                <a:close/>
              </a:path>
              <a:path w="376555" h="361950">
                <a:moveTo>
                  <a:pt x="371840" y="226060"/>
                </a:moveTo>
                <a:lnTo>
                  <a:pt x="286907" y="226060"/>
                </a:lnTo>
                <a:lnTo>
                  <a:pt x="287335" y="224790"/>
                </a:lnTo>
                <a:lnTo>
                  <a:pt x="287792" y="224790"/>
                </a:lnTo>
                <a:lnTo>
                  <a:pt x="287623" y="223520"/>
                </a:lnTo>
                <a:lnTo>
                  <a:pt x="372336" y="223520"/>
                </a:lnTo>
                <a:lnTo>
                  <a:pt x="371840" y="226060"/>
                </a:lnTo>
                <a:close/>
              </a:path>
              <a:path w="376555" h="361950">
                <a:moveTo>
                  <a:pt x="151524" y="251460"/>
                </a:moveTo>
                <a:lnTo>
                  <a:pt x="129994" y="251460"/>
                </a:lnTo>
                <a:lnTo>
                  <a:pt x="127428" y="248146"/>
                </a:lnTo>
                <a:lnTo>
                  <a:pt x="126270" y="246380"/>
                </a:lnTo>
                <a:lnTo>
                  <a:pt x="125496" y="245110"/>
                </a:lnTo>
                <a:lnTo>
                  <a:pt x="141517" y="245110"/>
                </a:lnTo>
                <a:lnTo>
                  <a:pt x="144305" y="247650"/>
                </a:lnTo>
                <a:lnTo>
                  <a:pt x="151524" y="251460"/>
                </a:lnTo>
                <a:close/>
              </a:path>
              <a:path w="376555" h="361950">
                <a:moveTo>
                  <a:pt x="363310" y="257810"/>
                </a:moveTo>
                <a:lnTo>
                  <a:pt x="272489" y="257810"/>
                </a:lnTo>
                <a:lnTo>
                  <a:pt x="280393" y="251460"/>
                </a:lnTo>
                <a:lnTo>
                  <a:pt x="280405" y="248920"/>
                </a:lnTo>
                <a:lnTo>
                  <a:pt x="366279" y="248920"/>
                </a:lnTo>
                <a:lnTo>
                  <a:pt x="363310" y="257810"/>
                </a:lnTo>
                <a:close/>
              </a:path>
              <a:path w="376555" h="361950">
                <a:moveTo>
                  <a:pt x="361111" y="264160"/>
                </a:moveTo>
                <a:lnTo>
                  <a:pt x="154905" y="264160"/>
                </a:lnTo>
                <a:lnTo>
                  <a:pt x="151432" y="261620"/>
                </a:lnTo>
                <a:lnTo>
                  <a:pt x="182675" y="261620"/>
                </a:lnTo>
                <a:lnTo>
                  <a:pt x="196192" y="262890"/>
                </a:lnTo>
                <a:lnTo>
                  <a:pt x="361613" y="262890"/>
                </a:lnTo>
                <a:lnTo>
                  <a:pt x="361111" y="264160"/>
                </a:lnTo>
                <a:close/>
              </a:path>
              <a:path w="376555" h="361950">
                <a:moveTo>
                  <a:pt x="355508" y="278130"/>
                </a:moveTo>
                <a:lnTo>
                  <a:pt x="247499" y="278130"/>
                </a:lnTo>
                <a:lnTo>
                  <a:pt x="247907" y="276860"/>
                </a:lnTo>
                <a:lnTo>
                  <a:pt x="356100" y="276860"/>
                </a:lnTo>
                <a:lnTo>
                  <a:pt x="355508" y="278130"/>
                </a:lnTo>
                <a:close/>
              </a:path>
              <a:path w="376555" h="361950">
                <a:moveTo>
                  <a:pt x="350464" y="288290"/>
                </a:moveTo>
                <a:lnTo>
                  <a:pt x="319414" y="288290"/>
                </a:lnTo>
                <a:lnTo>
                  <a:pt x="321626" y="284480"/>
                </a:lnTo>
                <a:lnTo>
                  <a:pt x="352468" y="284480"/>
                </a:lnTo>
                <a:lnTo>
                  <a:pt x="350464" y="288290"/>
                </a:lnTo>
                <a:close/>
              </a:path>
              <a:path w="376555" h="361950">
                <a:moveTo>
                  <a:pt x="331219" y="311150"/>
                </a:moveTo>
                <a:lnTo>
                  <a:pt x="72834" y="311150"/>
                </a:lnTo>
                <a:lnTo>
                  <a:pt x="69807" y="307340"/>
                </a:lnTo>
                <a:lnTo>
                  <a:pt x="64660" y="302260"/>
                </a:lnTo>
                <a:lnTo>
                  <a:pt x="59308" y="298063"/>
                </a:lnTo>
                <a:lnTo>
                  <a:pt x="55266" y="293370"/>
                </a:lnTo>
                <a:lnTo>
                  <a:pt x="167849" y="293370"/>
                </a:lnTo>
                <a:lnTo>
                  <a:pt x="167924" y="294640"/>
                </a:lnTo>
                <a:lnTo>
                  <a:pt x="169687" y="295910"/>
                </a:lnTo>
                <a:lnTo>
                  <a:pt x="219449" y="295910"/>
                </a:lnTo>
                <a:lnTo>
                  <a:pt x="216607" y="297180"/>
                </a:lnTo>
                <a:lnTo>
                  <a:pt x="344979" y="297180"/>
                </a:lnTo>
                <a:lnTo>
                  <a:pt x="341811" y="300990"/>
                </a:lnTo>
                <a:lnTo>
                  <a:pt x="337348" y="306070"/>
                </a:lnTo>
                <a:lnTo>
                  <a:pt x="332506" y="309880"/>
                </a:lnTo>
                <a:lnTo>
                  <a:pt x="331219" y="311150"/>
                </a:lnTo>
                <a:close/>
              </a:path>
              <a:path w="376555" h="361950">
                <a:moveTo>
                  <a:pt x="344979" y="297180"/>
                </a:moveTo>
                <a:lnTo>
                  <a:pt x="223319" y="297180"/>
                </a:lnTo>
                <a:lnTo>
                  <a:pt x="222748" y="295910"/>
                </a:lnTo>
                <a:lnTo>
                  <a:pt x="173226" y="295910"/>
                </a:lnTo>
                <a:lnTo>
                  <a:pt x="169634" y="293370"/>
                </a:lnTo>
                <a:lnTo>
                  <a:pt x="347539" y="293370"/>
                </a:lnTo>
                <a:lnTo>
                  <a:pt x="346035" y="295910"/>
                </a:lnTo>
                <a:lnTo>
                  <a:pt x="344979" y="297180"/>
                </a:lnTo>
                <a:close/>
              </a:path>
            </a:pathLst>
          </a:custGeom>
          <a:solidFill>
            <a:srgbClr val="000000"/>
          </a:solidFill>
        </p:spPr>
        <p:txBody>
          <a:bodyPr wrap="square" lIns="0" tIns="0" rIns="0" bIns="0" rtlCol="0"/>
          <a:lstStyle/>
          <a:p>
            <a:endParaRPr/>
          </a:p>
        </p:txBody>
      </p:sp>
      <p:sp>
        <p:nvSpPr>
          <p:cNvPr id="25" name="object 5">
            <a:extLst>
              <a:ext uri="{FF2B5EF4-FFF2-40B4-BE49-F238E27FC236}">
                <a16:creationId xmlns:a16="http://schemas.microsoft.com/office/drawing/2014/main" id="{2D6DAE26-71CC-9D9E-5DD7-0B8523136B58}"/>
              </a:ext>
            </a:extLst>
          </p:cNvPr>
          <p:cNvSpPr/>
          <p:nvPr/>
        </p:nvSpPr>
        <p:spPr>
          <a:xfrm>
            <a:off x="2114832" y="6584505"/>
            <a:ext cx="376555" cy="361950"/>
          </a:xfrm>
          <a:custGeom>
            <a:avLst/>
            <a:gdLst/>
            <a:ahLst/>
            <a:cxnLst/>
            <a:rect l="l" t="t" r="r" b="b"/>
            <a:pathLst>
              <a:path w="376555" h="361950">
                <a:moveTo>
                  <a:pt x="187237" y="361950"/>
                </a:moveTo>
                <a:lnTo>
                  <a:pt x="100765" y="339090"/>
                </a:lnTo>
                <a:lnTo>
                  <a:pt x="56977" y="308610"/>
                </a:lnTo>
                <a:lnTo>
                  <a:pt x="23390" y="266700"/>
                </a:lnTo>
                <a:lnTo>
                  <a:pt x="4064" y="228600"/>
                </a:lnTo>
                <a:lnTo>
                  <a:pt x="0" y="179070"/>
                </a:lnTo>
                <a:lnTo>
                  <a:pt x="638" y="170180"/>
                </a:lnTo>
                <a:lnTo>
                  <a:pt x="7947" y="129540"/>
                </a:lnTo>
                <a:lnTo>
                  <a:pt x="23300" y="92710"/>
                </a:lnTo>
                <a:lnTo>
                  <a:pt x="49692" y="62230"/>
                </a:lnTo>
                <a:lnTo>
                  <a:pt x="84899" y="38100"/>
                </a:lnTo>
                <a:lnTo>
                  <a:pt x="123167" y="17780"/>
                </a:lnTo>
                <a:lnTo>
                  <a:pt x="163903" y="5080"/>
                </a:lnTo>
                <a:lnTo>
                  <a:pt x="234564" y="0"/>
                </a:lnTo>
                <a:lnTo>
                  <a:pt x="239272" y="1270"/>
                </a:lnTo>
                <a:lnTo>
                  <a:pt x="243959" y="1270"/>
                </a:lnTo>
                <a:lnTo>
                  <a:pt x="248611" y="2540"/>
                </a:lnTo>
                <a:lnTo>
                  <a:pt x="266544" y="8890"/>
                </a:lnTo>
                <a:lnTo>
                  <a:pt x="283070" y="19050"/>
                </a:lnTo>
                <a:lnTo>
                  <a:pt x="293772" y="27940"/>
                </a:lnTo>
                <a:lnTo>
                  <a:pt x="252472" y="27940"/>
                </a:lnTo>
                <a:lnTo>
                  <a:pt x="253994" y="30480"/>
                </a:lnTo>
                <a:lnTo>
                  <a:pt x="296830" y="30480"/>
                </a:lnTo>
                <a:lnTo>
                  <a:pt x="301407" y="34290"/>
                </a:lnTo>
                <a:lnTo>
                  <a:pt x="164992" y="34290"/>
                </a:lnTo>
                <a:lnTo>
                  <a:pt x="160233" y="35560"/>
                </a:lnTo>
                <a:lnTo>
                  <a:pt x="157860" y="36830"/>
                </a:lnTo>
                <a:lnTo>
                  <a:pt x="304455" y="36830"/>
                </a:lnTo>
                <a:lnTo>
                  <a:pt x="318170" y="48260"/>
                </a:lnTo>
                <a:lnTo>
                  <a:pt x="323705" y="53340"/>
                </a:lnTo>
                <a:lnTo>
                  <a:pt x="329100" y="58420"/>
                </a:lnTo>
                <a:lnTo>
                  <a:pt x="314751" y="58420"/>
                </a:lnTo>
                <a:lnTo>
                  <a:pt x="316741" y="62230"/>
                </a:lnTo>
                <a:lnTo>
                  <a:pt x="332204" y="62230"/>
                </a:lnTo>
                <a:lnTo>
                  <a:pt x="336371" y="67310"/>
                </a:lnTo>
                <a:lnTo>
                  <a:pt x="278543" y="67310"/>
                </a:lnTo>
                <a:lnTo>
                  <a:pt x="278825" y="68580"/>
                </a:lnTo>
                <a:lnTo>
                  <a:pt x="279001" y="68580"/>
                </a:lnTo>
                <a:lnTo>
                  <a:pt x="279916" y="69850"/>
                </a:lnTo>
                <a:lnTo>
                  <a:pt x="220865" y="69850"/>
                </a:lnTo>
                <a:lnTo>
                  <a:pt x="221347" y="71120"/>
                </a:lnTo>
                <a:lnTo>
                  <a:pt x="339519" y="71120"/>
                </a:lnTo>
                <a:lnTo>
                  <a:pt x="340568" y="72390"/>
                </a:lnTo>
                <a:lnTo>
                  <a:pt x="328693" y="72390"/>
                </a:lnTo>
                <a:lnTo>
                  <a:pt x="330992" y="76200"/>
                </a:lnTo>
                <a:lnTo>
                  <a:pt x="343601" y="76200"/>
                </a:lnTo>
                <a:lnTo>
                  <a:pt x="346403" y="80010"/>
                </a:lnTo>
                <a:lnTo>
                  <a:pt x="197037" y="80010"/>
                </a:lnTo>
                <a:lnTo>
                  <a:pt x="171295" y="85090"/>
                </a:lnTo>
                <a:lnTo>
                  <a:pt x="157899" y="90170"/>
                </a:lnTo>
                <a:lnTo>
                  <a:pt x="151358" y="91440"/>
                </a:lnTo>
                <a:lnTo>
                  <a:pt x="144995" y="95250"/>
                </a:lnTo>
                <a:lnTo>
                  <a:pt x="32790" y="95250"/>
                </a:lnTo>
                <a:lnTo>
                  <a:pt x="31901" y="96520"/>
                </a:lnTo>
                <a:lnTo>
                  <a:pt x="31482" y="97790"/>
                </a:lnTo>
                <a:lnTo>
                  <a:pt x="139052" y="97790"/>
                </a:lnTo>
                <a:lnTo>
                  <a:pt x="133454" y="101600"/>
                </a:lnTo>
                <a:lnTo>
                  <a:pt x="130870" y="104140"/>
                </a:lnTo>
                <a:lnTo>
                  <a:pt x="38592" y="104140"/>
                </a:lnTo>
                <a:lnTo>
                  <a:pt x="37143" y="105410"/>
                </a:lnTo>
                <a:lnTo>
                  <a:pt x="37930" y="105410"/>
                </a:lnTo>
                <a:lnTo>
                  <a:pt x="38263" y="106680"/>
                </a:lnTo>
                <a:lnTo>
                  <a:pt x="128287" y="106680"/>
                </a:lnTo>
                <a:lnTo>
                  <a:pt x="123635" y="111760"/>
                </a:lnTo>
                <a:lnTo>
                  <a:pt x="119423" y="116840"/>
                </a:lnTo>
                <a:lnTo>
                  <a:pt x="22207" y="116840"/>
                </a:lnTo>
                <a:lnTo>
                  <a:pt x="21478" y="119380"/>
                </a:lnTo>
                <a:lnTo>
                  <a:pt x="20786" y="120650"/>
                </a:lnTo>
                <a:lnTo>
                  <a:pt x="20133" y="123190"/>
                </a:lnTo>
                <a:lnTo>
                  <a:pt x="116051" y="123190"/>
                </a:lnTo>
                <a:lnTo>
                  <a:pt x="113416" y="130810"/>
                </a:lnTo>
                <a:lnTo>
                  <a:pt x="111420" y="137160"/>
                </a:lnTo>
                <a:lnTo>
                  <a:pt x="108821" y="152400"/>
                </a:lnTo>
                <a:lnTo>
                  <a:pt x="108470" y="163830"/>
                </a:lnTo>
                <a:lnTo>
                  <a:pt x="108436" y="170180"/>
                </a:lnTo>
                <a:lnTo>
                  <a:pt x="109294" y="179070"/>
                </a:lnTo>
                <a:lnTo>
                  <a:pt x="109416" y="180340"/>
                </a:lnTo>
                <a:lnTo>
                  <a:pt x="109539" y="181610"/>
                </a:lnTo>
                <a:lnTo>
                  <a:pt x="109661" y="182880"/>
                </a:lnTo>
                <a:lnTo>
                  <a:pt x="109784" y="184150"/>
                </a:lnTo>
                <a:lnTo>
                  <a:pt x="113119" y="199390"/>
                </a:lnTo>
                <a:lnTo>
                  <a:pt x="117877" y="213360"/>
                </a:lnTo>
                <a:lnTo>
                  <a:pt x="122478" y="222250"/>
                </a:lnTo>
                <a:lnTo>
                  <a:pt x="48654" y="222250"/>
                </a:lnTo>
                <a:lnTo>
                  <a:pt x="47954" y="223520"/>
                </a:lnTo>
                <a:lnTo>
                  <a:pt x="47652" y="223520"/>
                </a:lnTo>
                <a:lnTo>
                  <a:pt x="47288" y="224790"/>
                </a:lnTo>
                <a:lnTo>
                  <a:pt x="47813" y="226060"/>
                </a:lnTo>
                <a:lnTo>
                  <a:pt x="124451" y="226060"/>
                </a:lnTo>
                <a:lnTo>
                  <a:pt x="133155" y="237490"/>
                </a:lnTo>
                <a:lnTo>
                  <a:pt x="141517" y="245110"/>
                </a:lnTo>
                <a:lnTo>
                  <a:pt x="125496" y="245110"/>
                </a:lnTo>
                <a:lnTo>
                  <a:pt x="126304" y="246380"/>
                </a:lnTo>
                <a:lnTo>
                  <a:pt x="127044" y="247650"/>
                </a:lnTo>
                <a:lnTo>
                  <a:pt x="127428" y="248146"/>
                </a:lnTo>
                <a:lnTo>
                  <a:pt x="129537" y="251460"/>
                </a:lnTo>
                <a:lnTo>
                  <a:pt x="151524" y="251460"/>
                </a:lnTo>
                <a:lnTo>
                  <a:pt x="156337" y="254000"/>
                </a:lnTo>
                <a:lnTo>
                  <a:pt x="169258" y="257810"/>
                </a:lnTo>
                <a:lnTo>
                  <a:pt x="182675" y="261620"/>
                </a:lnTo>
                <a:lnTo>
                  <a:pt x="149736" y="261620"/>
                </a:lnTo>
                <a:lnTo>
                  <a:pt x="150990" y="262890"/>
                </a:lnTo>
                <a:lnTo>
                  <a:pt x="154403" y="264160"/>
                </a:lnTo>
                <a:lnTo>
                  <a:pt x="361111" y="264160"/>
                </a:lnTo>
                <a:lnTo>
                  <a:pt x="356100" y="276860"/>
                </a:lnTo>
                <a:lnTo>
                  <a:pt x="246237" y="276860"/>
                </a:lnTo>
                <a:lnTo>
                  <a:pt x="245405" y="278130"/>
                </a:lnTo>
                <a:lnTo>
                  <a:pt x="355508" y="278130"/>
                </a:lnTo>
                <a:lnTo>
                  <a:pt x="353136" y="283210"/>
                </a:lnTo>
                <a:lnTo>
                  <a:pt x="352468" y="284480"/>
                </a:lnTo>
                <a:lnTo>
                  <a:pt x="321626" y="284480"/>
                </a:lnTo>
                <a:lnTo>
                  <a:pt x="320711" y="285750"/>
                </a:lnTo>
                <a:lnTo>
                  <a:pt x="319751" y="285750"/>
                </a:lnTo>
                <a:lnTo>
                  <a:pt x="318815" y="287020"/>
                </a:lnTo>
                <a:lnTo>
                  <a:pt x="319243" y="288290"/>
                </a:lnTo>
                <a:lnTo>
                  <a:pt x="350464" y="288290"/>
                </a:lnTo>
                <a:lnTo>
                  <a:pt x="349795" y="289560"/>
                </a:lnTo>
                <a:lnTo>
                  <a:pt x="347539" y="293370"/>
                </a:lnTo>
                <a:lnTo>
                  <a:pt x="55266" y="293370"/>
                </a:lnTo>
                <a:lnTo>
                  <a:pt x="60735" y="299720"/>
                </a:lnTo>
                <a:lnTo>
                  <a:pt x="66573" y="304800"/>
                </a:lnTo>
                <a:lnTo>
                  <a:pt x="72834" y="311150"/>
                </a:lnTo>
                <a:lnTo>
                  <a:pt x="331219" y="311150"/>
                </a:lnTo>
                <a:lnTo>
                  <a:pt x="298480" y="331470"/>
                </a:lnTo>
                <a:lnTo>
                  <a:pt x="273719" y="341630"/>
                </a:lnTo>
                <a:lnTo>
                  <a:pt x="259903" y="347980"/>
                </a:lnTo>
                <a:lnTo>
                  <a:pt x="245861" y="351790"/>
                </a:lnTo>
                <a:lnTo>
                  <a:pt x="231584" y="356870"/>
                </a:lnTo>
                <a:lnTo>
                  <a:pt x="217062" y="359410"/>
                </a:lnTo>
                <a:lnTo>
                  <a:pt x="187237" y="361950"/>
                </a:lnTo>
                <a:close/>
              </a:path>
              <a:path w="376555" h="361950">
                <a:moveTo>
                  <a:pt x="296830" y="30480"/>
                </a:moveTo>
                <a:lnTo>
                  <a:pt x="253994" y="30480"/>
                </a:lnTo>
                <a:lnTo>
                  <a:pt x="253776" y="29210"/>
                </a:lnTo>
                <a:lnTo>
                  <a:pt x="253741" y="27940"/>
                </a:lnTo>
                <a:lnTo>
                  <a:pt x="293772" y="27940"/>
                </a:lnTo>
                <a:lnTo>
                  <a:pt x="296830" y="30480"/>
                </a:lnTo>
                <a:close/>
              </a:path>
              <a:path w="376555" h="361950">
                <a:moveTo>
                  <a:pt x="304455" y="36830"/>
                </a:moveTo>
                <a:lnTo>
                  <a:pt x="158779" y="36830"/>
                </a:lnTo>
                <a:lnTo>
                  <a:pt x="162944" y="35560"/>
                </a:lnTo>
                <a:lnTo>
                  <a:pt x="164992" y="34290"/>
                </a:lnTo>
                <a:lnTo>
                  <a:pt x="301407" y="34290"/>
                </a:lnTo>
                <a:lnTo>
                  <a:pt x="304455" y="36830"/>
                </a:lnTo>
                <a:close/>
              </a:path>
              <a:path w="376555" h="361950">
                <a:moveTo>
                  <a:pt x="332204" y="62230"/>
                </a:moveTo>
                <a:lnTo>
                  <a:pt x="317909" y="62230"/>
                </a:lnTo>
                <a:lnTo>
                  <a:pt x="314751" y="58420"/>
                </a:lnTo>
                <a:lnTo>
                  <a:pt x="329100" y="58420"/>
                </a:lnTo>
                <a:lnTo>
                  <a:pt x="332204" y="62230"/>
                </a:lnTo>
                <a:close/>
              </a:path>
              <a:path w="376555" h="361950">
                <a:moveTo>
                  <a:pt x="339519" y="71120"/>
                </a:moveTo>
                <a:lnTo>
                  <a:pt x="221810" y="71120"/>
                </a:lnTo>
                <a:lnTo>
                  <a:pt x="222101" y="69850"/>
                </a:lnTo>
                <a:lnTo>
                  <a:pt x="279916" y="69850"/>
                </a:lnTo>
                <a:lnTo>
                  <a:pt x="279373" y="67310"/>
                </a:lnTo>
                <a:lnTo>
                  <a:pt x="336371" y="67310"/>
                </a:lnTo>
                <a:lnTo>
                  <a:pt x="339519" y="71120"/>
                </a:lnTo>
                <a:close/>
              </a:path>
              <a:path w="376555" h="361950">
                <a:moveTo>
                  <a:pt x="343601" y="76200"/>
                </a:moveTo>
                <a:lnTo>
                  <a:pt x="331571" y="76200"/>
                </a:lnTo>
                <a:lnTo>
                  <a:pt x="330631" y="74930"/>
                </a:lnTo>
                <a:lnTo>
                  <a:pt x="328693" y="72390"/>
                </a:lnTo>
                <a:lnTo>
                  <a:pt x="340568" y="72390"/>
                </a:lnTo>
                <a:lnTo>
                  <a:pt x="342667" y="74930"/>
                </a:lnTo>
                <a:lnTo>
                  <a:pt x="343601" y="76200"/>
                </a:lnTo>
                <a:close/>
              </a:path>
              <a:path w="376555" h="361950">
                <a:moveTo>
                  <a:pt x="361613" y="262890"/>
                </a:moveTo>
                <a:lnTo>
                  <a:pt x="222543" y="262890"/>
                </a:lnTo>
                <a:lnTo>
                  <a:pt x="235568" y="260350"/>
                </a:lnTo>
                <a:lnTo>
                  <a:pt x="247975" y="256540"/>
                </a:lnTo>
                <a:lnTo>
                  <a:pt x="276672" y="227330"/>
                </a:lnTo>
                <a:lnTo>
                  <a:pt x="282395" y="191770"/>
                </a:lnTo>
                <a:lnTo>
                  <a:pt x="282286" y="185420"/>
                </a:lnTo>
                <a:lnTo>
                  <a:pt x="282178" y="179070"/>
                </a:lnTo>
                <a:lnTo>
                  <a:pt x="276702" y="134620"/>
                </a:lnTo>
                <a:lnTo>
                  <a:pt x="246475" y="87630"/>
                </a:lnTo>
                <a:lnTo>
                  <a:pt x="222899" y="80010"/>
                </a:lnTo>
                <a:lnTo>
                  <a:pt x="346403" y="80010"/>
                </a:lnTo>
                <a:lnTo>
                  <a:pt x="350139" y="85090"/>
                </a:lnTo>
                <a:lnTo>
                  <a:pt x="356680" y="96520"/>
                </a:lnTo>
                <a:lnTo>
                  <a:pt x="360042" y="104140"/>
                </a:lnTo>
                <a:lnTo>
                  <a:pt x="349751" y="104140"/>
                </a:lnTo>
                <a:lnTo>
                  <a:pt x="351231" y="107950"/>
                </a:lnTo>
                <a:lnTo>
                  <a:pt x="352907" y="111760"/>
                </a:lnTo>
                <a:lnTo>
                  <a:pt x="354897" y="115570"/>
                </a:lnTo>
                <a:lnTo>
                  <a:pt x="364406" y="115570"/>
                </a:lnTo>
                <a:lnTo>
                  <a:pt x="371196" y="135890"/>
                </a:lnTo>
                <a:lnTo>
                  <a:pt x="375747" y="163830"/>
                </a:lnTo>
                <a:lnTo>
                  <a:pt x="376029" y="179070"/>
                </a:lnTo>
                <a:lnTo>
                  <a:pt x="307585" y="179070"/>
                </a:lnTo>
                <a:lnTo>
                  <a:pt x="307516" y="181610"/>
                </a:lnTo>
                <a:lnTo>
                  <a:pt x="353304" y="181610"/>
                </a:lnTo>
                <a:lnTo>
                  <a:pt x="353195" y="182880"/>
                </a:lnTo>
                <a:lnTo>
                  <a:pt x="353093" y="184150"/>
                </a:lnTo>
                <a:lnTo>
                  <a:pt x="376124" y="184150"/>
                </a:lnTo>
                <a:lnTo>
                  <a:pt x="376147" y="185420"/>
                </a:lnTo>
                <a:lnTo>
                  <a:pt x="376265" y="191770"/>
                </a:lnTo>
                <a:lnTo>
                  <a:pt x="375541" y="198120"/>
                </a:lnTo>
                <a:lnTo>
                  <a:pt x="365617" y="198120"/>
                </a:lnTo>
                <a:lnTo>
                  <a:pt x="365554" y="199390"/>
                </a:lnTo>
                <a:lnTo>
                  <a:pt x="365472" y="200660"/>
                </a:lnTo>
                <a:lnTo>
                  <a:pt x="365743" y="201930"/>
                </a:lnTo>
                <a:lnTo>
                  <a:pt x="365628" y="205740"/>
                </a:lnTo>
                <a:lnTo>
                  <a:pt x="374673" y="205740"/>
                </a:lnTo>
                <a:lnTo>
                  <a:pt x="373081" y="219710"/>
                </a:lnTo>
                <a:lnTo>
                  <a:pt x="372336" y="223520"/>
                </a:lnTo>
                <a:lnTo>
                  <a:pt x="287494" y="223520"/>
                </a:lnTo>
                <a:lnTo>
                  <a:pt x="287137" y="224790"/>
                </a:lnTo>
                <a:lnTo>
                  <a:pt x="286504" y="226060"/>
                </a:lnTo>
                <a:lnTo>
                  <a:pt x="371840" y="226060"/>
                </a:lnTo>
                <a:lnTo>
                  <a:pt x="370102" y="234950"/>
                </a:lnTo>
                <a:lnTo>
                  <a:pt x="366279" y="248920"/>
                </a:lnTo>
                <a:lnTo>
                  <a:pt x="280405" y="248920"/>
                </a:lnTo>
                <a:lnTo>
                  <a:pt x="279799" y="250190"/>
                </a:lnTo>
                <a:lnTo>
                  <a:pt x="277306" y="252730"/>
                </a:lnTo>
                <a:lnTo>
                  <a:pt x="274863" y="255270"/>
                </a:lnTo>
                <a:lnTo>
                  <a:pt x="272489" y="257810"/>
                </a:lnTo>
                <a:lnTo>
                  <a:pt x="363310" y="257810"/>
                </a:lnTo>
                <a:lnTo>
                  <a:pt x="361613" y="262890"/>
                </a:lnTo>
                <a:close/>
              </a:path>
              <a:path w="376555" h="361950">
                <a:moveTo>
                  <a:pt x="139052" y="97790"/>
                </a:moveTo>
                <a:lnTo>
                  <a:pt x="31482" y="97790"/>
                </a:lnTo>
                <a:lnTo>
                  <a:pt x="32802" y="96520"/>
                </a:lnTo>
                <a:lnTo>
                  <a:pt x="33560" y="95250"/>
                </a:lnTo>
                <a:lnTo>
                  <a:pt x="144995" y="95250"/>
                </a:lnTo>
                <a:lnTo>
                  <a:pt x="139052" y="97790"/>
                </a:lnTo>
                <a:close/>
              </a:path>
              <a:path w="376555" h="361950">
                <a:moveTo>
                  <a:pt x="128287" y="106680"/>
                </a:moveTo>
                <a:lnTo>
                  <a:pt x="38263" y="106680"/>
                </a:lnTo>
                <a:lnTo>
                  <a:pt x="38714" y="105410"/>
                </a:lnTo>
                <a:lnTo>
                  <a:pt x="38592" y="104140"/>
                </a:lnTo>
                <a:lnTo>
                  <a:pt x="130870" y="104140"/>
                </a:lnTo>
                <a:lnTo>
                  <a:pt x="128287" y="106680"/>
                </a:lnTo>
                <a:close/>
              </a:path>
              <a:path w="376555" h="361950">
                <a:moveTo>
                  <a:pt x="364406" y="115570"/>
                </a:moveTo>
                <a:lnTo>
                  <a:pt x="354897" y="115570"/>
                </a:lnTo>
                <a:lnTo>
                  <a:pt x="353335" y="111760"/>
                </a:lnTo>
                <a:lnTo>
                  <a:pt x="351629" y="107950"/>
                </a:lnTo>
                <a:lnTo>
                  <a:pt x="349751" y="104140"/>
                </a:lnTo>
                <a:lnTo>
                  <a:pt x="360042" y="104140"/>
                </a:lnTo>
                <a:lnTo>
                  <a:pt x="362284" y="109220"/>
                </a:lnTo>
                <a:lnTo>
                  <a:pt x="364406" y="115570"/>
                </a:lnTo>
                <a:close/>
              </a:path>
              <a:path w="376555" h="361950">
                <a:moveTo>
                  <a:pt x="116051" y="123190"/>
                </a:moveTo>
                <a:lnTo>
                  <a:pt x="20133" y="123190"/>
                </a:lnTo>
                <a:lnTo>
                  <a:pt x="20591" y="121920"/>
                </a:lnTo>
                <a:lnTo>
                  <a:pt x="21082" y="121920"/>
                </a:lnTo>
                <a:lnTo>
                  <a:pt x="22155" y="119380"/>
                </a:lnTo>
                <a:lnTo>
                  <a:pt x="22447" y="119380"/>
                </a:lnTo>
                <a:lnTo>
                  <a:pt x="23086" y="118110"/>
                </a:lnTo>
                <a:lnTo>
                  <a:pt x="22752" y="118110"/>
                </a:lnTo>
                <a:lnTo>
                  <a:pt x="22445" y="116840"/>
                </a:lnTo>
                <a:lnTo>
                  <a:pt x="119423" y="116840"/>
                </a:lnTo>
                <a:lnTo>
                  <a:pt x="116051" y="123190"/>
                </a:lnTo>
                <a:close/>
              </a:path>
              <a:path w="376555" h="361950">
                <a:moveTo>
                  <a:pt x="353304" y="181610"/>
                </a:moveTo>
                <a:lnTo>
                  <a:pt x="307516" y="181610"/>
                </a:lnTo>
                <a:lnTo>
                  <a:pt x="308248" y="179070"/>
                </a:lnTo>
                <a:lnTo>
                  <a:pt x="376029" y="179070"/>
                </a:lnTo>
                <a:lnTo>
                  <a:pt x="376053" y="180340"/>
                </a:lnTo>
                <a:lnTo>
                  <a:pt x="353390" y="180340"/>
                </a:lnTo>
                <a:lnTo>
                  <a:pt x="353304" y="181610"/>
                </a:lnTo>
                <a:close/>
              </a:path>
              <a:path w="376555" h="361950">
                <a:moveTo>
                  <a:pt x="376124" y="184150"/>
                </a:moveTo>
                <a:lnTo>
                  <a:pt x="353596" y="184150"/>
                </a:lnTo>
                <a:lnTo>
                  <a:pt x="353861" y="182880"/>
                </a:lnTo>
                <a:lnTo>
                  <a:pt x="353390" y="180340"/>
                </a:lnTo>
                <a:lnTo>
                  <a:pt x="376053" y="180340"/>
                </a:lnTo>
                <a:lnTo>
                  <a:pt x="376124" y="184150"/>
                </a:lnTo>
                <a:close/>
              </a:path>
              <a:path w="376555" h="361950">
                <a:moveTo>
                  <a:pt x="374673" y="205740"/>
                </a:moveTo>
                <a:lnTo>
                  <a:pt x="365628" y="205740"/>
                </a:lnTo>
                <a:lnTo>
                  <a:pt x="365916" y="203200"/>
                </a:lnTo>
                <a:lnTo>
                  <a:pt x="366040" y="201930"/>
                </a:lnTo>
                <a:lnTo>
                  <a:pt x="366164" y="200660"/>
                </a:lnTo>
                <a:lnTo>
                  <a:pt x="366266" y="199390"/>
                </a:lnTo>
                <a:lnTo>
                  <a:pt x="366367" y="198120"/>
                </a:lnTo>
                <a:lnTo>
                  <a:pt x="375541" y="198120"/>
                </a:lnTo>
                <a:lnTo>
                  <a:pt x="374673" y="205740"/>
                </a:lnTo>
                <a:close/>
              </a:path>
              <a:path w="376555" h="361950">
                <a:moveTo>
                  <a:pt x="124451" y="226060"/>
                </a:moveTo>
                <a:lnTo>
                  <a:pt x="48387" y="226060"/>
                </a:lnTo>
                <a:lnTo>
                  <a:pt x="48698" y="224790"/>
                </a:lnTo>
                <a:lnTo>
                  <a:pt x="48654" y="222250"/>
                </a:lnTo>
                <a:lnTo>
                  <a:pt x="122478" y="222250"/>
                </a:lnTo>
                <a:lnTo>
                  <a:pt x="124451" y="226060"/>
                </a:lnTo>
                <a:close/>
              </a:path>
              <a:path w="376555" h="361950">
                <a:moveTo>
                  <a:pt x="371840" y="226060"/>
                </a:moveTo>
                <a:lnTo>
                  <a:pt x="286907" y="226060"/>
                </a:lnTo>
                <a:lnTo>
                  <a:pt x="287335" y="224790"/>
                </a:lnTo>
                <a:lnTo>
                  <a:pt x="287792" y="224790"/>
                </a:lnTo>
                <a:lnTo>
                  <a:pt x="287623" y="223520"/>
                </a:lnTo>
                <a:lnTo>
                  <a:pt x="372336" y="223520"/>
                </a:lnTo>
                <a:lnTo>
                  <a:pt x="371840" y="226060"/>
                </a:lnTo>
                <a:close/>
              </a:path>
              <a:path w="376555" h="361950">
                <a:moveTo>
                  <a:pt x="151524" y="251460"/>
                </a:moveTo>
                <a:lnTo>
                  <a:pt x="129994" y="251460"/>
                </a:lnTo>
                <a:lnTo>
                  <a:pt x="127428" y="248146"/>
                </a:lnTo>
                <a:lnTo>
                  <a:pt x="126270" y="246380"/>
                </a:lnTo>
                <a:lnTo>
                  <a:pt x="125496" y="245110"/>
                </a:lnTo>
                <a:lnTo>
                  <a:pt x="141517" y="245110"/>
                </a:lnTo>
                <a:lnTo>
                  <a:pt x="144305" y="247650"/>
                </a:lnTo>
                <a:lnTo>
                  <a:pt x="151524" y="251460"/>
                </a:lnTo>
                <a:close/>
              </a:path>
              <a:path w="376555" h="361950">
                <a:moveTo>
                  <a:pt x="363310" y="257810"/>
                </a:moveTo>
                <a:lnTo>
                  <a:pt x="272489" y="257810"/>
                </a:lnTo>
                <a:lnTo>
                  <a:pt x="280393" y="251460"/>
                </a:lnTo>
                <a:lnTo>
                  <a:pt x="280405" y="248920"/>
                </a:lnTo>
                <a:lnTo>
                  <a:pt x="366279" y="248920"/>
                </a:lnTo>
                <a:lnTo>
                  <a:pt x="363310" y="257810"/>
                </a:lnTo>
                <a:close/>
              </a:path>
              <a:path w="376555" h="361950">
                <a:moveTo>
                  <a:pt x="361111" y="264160"/>
                </a:moveTo>
                <a:lnTo>
                  <a:pt x="154905" y="264160"/>
                </a:lnTo>
                <a:lnTo>
                  <a:pt x="151432" y="261620"/>
                </a:lnTo>
                <a:lnTo>
                  <a:pt x="182675" y="261620"/>
                </a:lnTo>
                <a:lnTo>
                  <a:pt x="196192" y="262890"/>
                </a:lnTo>
                <a:lnTo>
                  <a:pt x="361613" y="262890"/>
                </a:lnTo>
                <a:lnTo>
                  <a:pt x="361111" y="264160"/>
                </a:lnTo>
                <a:close/>
              </a:path>
              <a:path w="376555" h="361950">
                <a:moveTo>
                  <a:pt x="355508" y="278130"/>
                </a:moveTo>
                <a:lnTo>
                  <a:pt x="247499" y="278130"/>
                </a:lnTo>
                <a:lnTo>
                  <a:pt x="247907" y="276860"/>
                </a:lnTo>
                <a:lnTo>
                  <a:pt x="356100" y="276860"/>
                </a:lnTo>
                <a:lnTo>
                  <a:pt x="355508" y="278130"/>
                </a:lnTo>
                <a:close/>
              </a:path>
              <a:path w="376555" h="361950">
                <a:moveTo>
                  <a:pt x="350464" y="288290"/>
                </a:moveTo>
                <a:lnTo>
                  <a:pt x="319414" y="288290"/>
                </a:lnTo>
                <a:lnTo>
                  <a:pt x="321626" y="284480"/>
                </a:lnTo>
                <a:lnTo>
                  <a:pt x="352468" y="284480"/>
                </a:lnTo>
                <a:lnTo>
                  <a:pt x="350464" y="288290"/>
                </a:lnTo>
                <a:close/>
              </a:path>
              <a:path w="376555" h="361950">
                <a:moveTo>
                  <a:pt x="331219" y="311150"/>
                </a:moveTo>
                <a:lnTo>
                  <a:pt x="72834" y="311150"/>
                </a:lnTo>
                <a:lnTo>
                  <a:pt x="69807" y="307340"/>
                </a:lnTo>
                <a:lnTo>
                  <a:pt x="64660" y="302260"/>
                </a:lnTo>
                <a:lnTo>
                  <a:pt x="59308" y="298063"/>
                </a:lnTo>
                <a:lnTo>
                  <a:pt x="55266" y="293370"/>
                </a:lnTo>
                <a:lnTo>
                  <a:pt x="167849" y="293370"/>
                </a:lnTo>
                <a:lnTo>
                  <a:pt x="167924" y="294640"/>
                </a:lnTo>
                <a:lnTo>
                  <a:pt x="169687" y="295910"/>
                </a:lnTo>
                <a:lnTo>
                  <a:pt x="219449" y="295910"/>
                </a:lnTo>
                <a:lnTo>
                  <a:pt x="216607" y="297180"/>
                </a:lnTo>
                <a:lnTo>
                  <a:pt x="344979" y="297180"/>
                </a:lnTo>
                <a:lnTo>
                  <a:pt x="341811" y="300990"/>
                </a:lnTo>
                <a:lnTo>
                  <a:pt x="337348" y="306070"/>
                </a:lnTo>
                <a:lnTo>
                  <a:pt x="332506" y="309880"/>
                </a:lnTo>
                <a:lnTo>
                  <a:pt x="331219" y="311150"/>
                </a:lnTo>
                <a:close/>
              </a:path>
              <a:path w="376555" h="361950">
                <a:moveTo>
                  <a:pt x="344979" y="297180"/>
                </a:moveTo>
                <a:lnTo>
                  <a:pt x="223319" y="297180"/>
                </a:lnTo>
                <a:lnTo>
                  <a:pt x="222748" y="295910"/>
                </a:lnTo>
                <a:lnTo>
                  <a:pt x="173226" y="295910"/>
                </a:lnTo>
                <a:lnTo>
                  <a:pt x="169634" y="293370"/>
                </a:lnTo>
                <a:lnTo>
                  <a:pt x="347539" y="293370"/>
                </a:lnTo>
                <a:lnTo>
                  <a:pt x="346035" y="295910"/>
                </a:lnTo>
                <a:lnTo>
                  <a:pt x="344979" y="29718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1533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611812" y="419100"/>
            <a:ext cx="7064375" cy="786113"/>
          </a:xfrm>
          <a:prstGeom prst="rect">
            <a:avLst/>
          </a:prstGeom>
        </p:spPr>
        <p:txBody>
          <a:bodyPr vert="horz" wrap="square" lIns="0" tIns="16510" rIns="0" bIns="0" rtlCol="0">
            <a:spAutoFit/>
          </a:bodyPr>
          <a:lstStyle/>
          <a:p>
            <a:pPr marL="12700">
              <a:lnSpc>
                <a:spcPct val="100000"/>
              </a:lnSpc>
              <a:spcBef>
                <a:spcPts val="130"/>
              </a:spcBef>
            </a:pPr>
            <a:r>
              <a:rPr sz="5000" spc="1170" dirty="0">
                <a:latin typeface="Times New Roman" panose="02020603050405020304" pitchFamily="18" charset="0"/>
                <a:cs typeface="Times New Roman" panose="02020603050405020304" pitchFamily="18" charset="0"/>
              </a:rPr>
              <a:t>CONTEN</a:t>
            </a:r>
            <a:r>
              <a:rPr sz="5000" spc="195" dirty="0">
                <a:latin typeface="Times New Roman" panose="02020603050405020304" pitchFamily="18" charset="0"/>
                <a:cs typeface="Times New Roman" panose="02020603050405020304" pitchFamily="18" charset="0"/>
              </a:rPr>
              <a:t>T</a:t>
            </a:r>
            <a:endParaRPr sz="5000" dirty="0">
              <a:latin typeface="Times New Roman" panose="02020603050405020304" pitchFamily="18" charset="0"/>
              <a:cs typeface="Times New Roman" panose="02020603050405020304" pitchFamily="18" charset="0"/>
            </a:endParaRPr>
          </a:p>
        </p:txBody>
      </p:sp>
      <p:pic>
        <p:nvPicPr>
          <p:cNvPr id="5" name="object 5"/>
          <p:cNvPicPr/>
          <p:nvPr/>
        </p:nvPicPr>
        <p:blipFill>
          <a:blip r:embed="rId2" cstate="print"/>
          <a:stretch>
            <a:fillRect/>
          </a:stretch>
        </p:blipFill>
        <p:spPr>
          <a:xfrm>
            <a:off x="13232454" y="17035"/>
            <a:ext cx="5080127" cy="4895506"/>
          </a:xfrm>
          <a:prstGeom prst="rect">
            <a:avLst/>
          </a:prstGeom>
        </p:spPr>
      </p:pic>
      <p:sp>
        <p:nvSpPr>
          <p:cNvPr id="6" name="object 6"/>
          <p:cNvSpPr/>
          <p:nvPr/>
        </p:nvSpPr>
        <p:spPr>
          <a:xfrm>
            <a:off x="-6297" y="-7883"/>
            <a:ext cx="2749550" cy="10295255"/>
          </a:xfrm>
          <a:custGeom>
            <a:avLst/>
            <a:gdLst/>
            <a:ahLst/>
            <a:cxnLst/>
            <a:rect l="l" t="t" r="r" b="b"/>
            <a:pathLst>
              <a:path w="2749550" h="10295255">
                <a:moveTo>
                  <a:pt x="113836" y="126335"/>
                </a:moveTo>
                <a:lnTo>
                  <a:pt x="92456" y="138673"/>
                </a:lnTo>
                <a:lnTo>
                  <a:pt x="6297" y="60923"/>
                </a:lnTo>
                <a:lnTo>
                  <a:pt x="6297" y="34212"/>
                </a:lnTo>
                <a:lnTo>
                  <a:pt x="113836" y="126335"/>
                </a:lnTo>
                <a:close/>
              </a:path>
              <a:path w="2749550" h="10295255">
                <a:moveTo>
                  <a:pt x="52409" y="161783"/>
                </a:moveTo>
                <a:lnTo>
                  <a:pt x="48066" y="164289"/>
                </a:lnTo>
                <a:lnTo>
                  <a:pt x="6297" y="126309"/>
                </a:lnTo>
                <a:lnTo>
                  <a:pt x="6297" y="119570"/>
                </a:lnTo>
                <a:lnTo>
                  <a:pt x="52409" y="161783"/>
                </a:lnTo>
                <a:close/>
              </a:path>
              <a:path w="2749550" h="10295255">
                <a:moveTo>
                  <a:pt x="165604" y="253895"/>
                </a:moveTo>
                <a:lnTo>
                  <a:pt x="122926" y="278524"/>
                </a:lnTo>
                <a:lnTo>
                  <a:pt x="16965" y="182237"/>
                </a:lnTo>
                <a:lnTo>
                  <a:pt x="59085" y="157930"/>
                </a:lnTo>
                <a:lnTo>
                  <a:pt x="165604" y="253895"/>
                </a:lnTo>
                <a:close/>
              </a:path>
              <a:path w="2749550" h="10295255">
                <a:moveTo>
                  <a:pt x="188719" y="240556"/>
                </a:moveTo>
                <a:lnTo>
                  <a:pt x="167350" y="252887"/>
                </a:lnTo>
                <a:lnTo>
                  <a:pt x="60899" y="156884"/>
                </a:lnTo>
                <a:lnTo>
                  <a:pt x="78870" y="146513"/>
                </a:lnTo>
                <a:lnTo>
                  <a:pt x="188719" y="240556"/>
                </a:lnTo>
                <a:close/>
              </a:path>
              <a:path w="2749550" h="10295255">
                <a:moveTo>
                  <a:pt x="274640" y="348433"/>
                </a:moveTo>
                <a:lnTo>
                  <a:pt x="231496" y="373331"/>
                </a:lnTo>
                <a:lnTo>
                  <a:pt x="124450" y="277644"/>
                </a:lnTo>
                <a:lnTo>
                  <a:pt x="167155" y="253000"/>
                </a:lnTo>
                <a:lnTo>
                  <a:pt x="274640" y="348433"/>
                </a:lnTo>
                <a:close/>
              </a:path>
              <a:path w="2749550" h="10295255">
                <a:moveTo>
                  <a:pt x="301232" y="333087"/>
                </a:moveTo>
                <a:lnTo>
                  <a:pt x="276367" y="347437"/>
                </a:lnTo>
                <a:lnTo>
                  <a:pt x="168947" y="251966"/>
                </a:lnTo>
                <a:lnTo>
                  <a:pt x="190309" y="239638"/>
                </a:lnTo>
                <a:lnTo>
                  <a:pt x="301232" y="333087"/>
                </a:lnTo>
                <a:close/>
              </a:path>
              <a:path w="2749550" h="10295255">
                <a:moveTo>
                  <a:pt x="339359" y="468538"/>
                </a:moveTo>
                <a:lnTo>
                  <a:pt x="336024" y="470463"/>
                </a:lnTo>
                <a:lnTo>
                  <a:pt x="228006" y="375344"/>
                </a:lnTo>
                <a:lnTo>
                  <a:pt x="231806" y="373152"/>
                </a:lnTo>
                <a:lnTo>
                  <a:pt x="339359" y="468538"/>
                </a:lnTo>
                <a:close/>
              </a:path>
              <a:path w="2749550" h="10295255">
                <a:moveTo>
                  <a:pt x="409693" y="427950"/>
                </a:moveTo>
                <a:lnTo>
                  <a:pt x="381244" y="444367"/>
                </a:lnTo>
                <a:lnTo>
                  <a:pt x="272966" y="349399"/>
                </a:lnTo>
                <a:lnTo>
                  <a:pt x="297833" y="335049"/>
                </a:lnTo>
                <a:lnTo>
                  <a:pt x="409693" y="427950"/>
                </a:lnTo>
                <a:close/>
              </a:path>
              <a:path w="2749550" h="10295255">
                <a:moveTo>
                  <a:pt x="439364" y="568277"/>
                </a:moveTo>
                <a:lnTo>
                  <a:pt x="436544" y="569904"/>
                </a:lnTo>
                <a:lnTo>
                  <a:pt x="327638" y="475302"/>
                </a:lnTo>
                <a:lnTo>
                  <a:pt x="330934" y="473400"/>
                </a:lnTo>
                <a:lnTo>
                  <a:pt x="439364" y="568277"/>
                </a:lnTo>
                <a:close/>
              </a:path>
              <a:path w="2749550" h="10295255">
                <a:moveTo>
                  <a:pt x="514116" y="525139"/>
                </a:moveTo>
                <a:lnTo>
                  <a:pt x="482015" y="543664"/>
                </a:lnTo>
                <a:lnTo>
                  <a:pt x="372962" y="449146"/>
                </a:lnTo>
                <a:lnTo>
                  <a:pt x="401435" y="432715"/>
                </a:lnTo>
                <a:lnTo>
                  <a:pt x="514116" y="525139"/>
                </a:lnTo>
                <a:close/>
              </a:path>
              <a:path w="2749550" h="10295255">
                <a:moveTo>
                  <a:pt x="535361" y="670304"/>
                </a:moveTo>
                <a:lnTo>
                  <a:pt x="491512" y="695608"/>
                </a:lnTo>
                <a:lnTo>
                  <a:pt x="382513" y="601084"/>
                </a:lnTo>
                <a:lnTo>
                  <a:pt x="426154" y="575900"/>
                </a:lnTo>
                <a:lnTo>
                  <a:pt x="535126" y="670101"/>
                </a:lnTo>
                <a:lnTo>
                  <a:pt x="535361" y="670304"/>
                </a:lnTo>
                <a:close/>
              </a:path>
              <a:path w="2749550" h="10295255">
                <a:moveTo>
                  <a:pt x="663993" y="596073"/>
                </a:moveTo>
                <a:lnTo>
                  <a:pt x="578698" y="645295"/>
                </a:lnTo>
                <a:lnTo>
                  <a:pt x="468971" y="551191"/>
                </a:lnTo>
                <a:lnTo>
                  <a:pt x="553931" y="502163"/>
                </a:lnTo>
                <a:lnTo>
                  <a:pt x="663757" y="595871"/>
                </a:lnTo>
                <a:lnTo>
                  <a:pt x="663993" y="596073"/>
                </a:lnTo>
                <a:close/>
              </a:path>
              <a:path w="2749550" h="10295255">
                <a:moveTo>
                  <a:pt x="669664" y="750281"/>
                </a:moveTo>
                <a:lnTo>
                  <a:pt x="625648" y="775682"/>
                </a:lnTo>
                <a:lnTo>
                  <a:pt x="515202" y="681937"/>
                </a:lnTo>
                <a:lnTo>
                  <a:pt x="559238" y="656525"/>
                </a:lnTo>
                <a:lnTo>
                  <a:pt x="669664" y="750281"/>
                </a:lnTo>
                <a:close/>
              </a:path>
              <a:path w="2749550" h="10295255">
                <a:moveTo>
                  <a:pt x="870054" y="634641"/>
                </a:moveTo>
                <a:lnTo>
                  <a:pt x="713904" y="724751"/>
                </a:lnTo>
                <a:lnTo>
                  <a:pt x="603169" y="631173"/>
                </a:lnTo>
                <a:lnTo>
                  <a:pt x="882652" y="469890"/>
                </a:lnTo>
                <a:lnTo>
                  <a:pt x="870054" y="634641"/>
                </a:lnTo>
                <a:close/>
              </a:path>
              <a:path w="2749550" h="10295255">
                <a:moveTo>
                  <a:pt x="996287" y="719225"/>
                </a:moveTo>
                <a:lnTo>
                  <a:pt x="714241" y="881988"/>
                </a:lnTo>
                <a:lnTo>
                  <a:pt x="603202" y="788635"/>
                </a:lnTo>
                <a:lnTo>
                  <a:pt x="971392" y="576161"/>
                </a:lnTo>
                <a:lnTo>
                  <a:pt x="996287" y="719225"/>
                </a:lnTo>
                <a:close/>
              </a:path>
              <a:path w="2749550" h="10295255">
                <a:moveTo>
                  <a:pt x="94995" y="452102"/>
                </a:moveTo>
                <a:lnTo>
                  <a:pt x="86347" y="457092"/>
                </a:lnTo>
                <a:lnTo>
                  <a:pt x="6297" y="379656"/>
                </a:lnTo>
                <a:lnTo>
                  <a:pt x="6297" y="369830"/>
                </a:lnTo>
                <a:lnTo>
                  <a:pt x="94995" y="452102"/>
                </a:lnTo>
                <a:close/>
              </a:path>
              <a:path w="2749550" h="10295255">
                <a:moveTo>
                  <a:pt x="50404" y="477834"/>
                </a:moveTo>
                <a:lnTo>
                  <a:pt x="44452" y="481269"/>
                </a:lnTo>
                <a:lnTo>
                  <a:pt x="6297" y="445387"/>
                </a:lnTo>
                <a:lnTo>
                  <a:pt x="6297" y="436041"/>
                </a:lnTo>
                <a:lnTo>
                  <a:pt x="50404" y="477834"/>
                </a:lnTo>
                <a:close/>
              </a:path>
              <a:path w="2749550" h="10295255">
                <a:moveTo>
                  <a:pt x="143569" y="581524"/>
                </a:moveTo>
                <a:lnTo>
                  <a:pt x="103711" y="604525"/>
                </a:lnTo>
                <a:lnTo>
                  <a:pt x="6297" y="513032"/>
                </a:lnTo>
                <a:lnTo>
                  <a:pt x="6297" y="503288"/>
                </a:lnTo>
                <a:lnTo>
                  <a:pt x="41476" y="482986"/>
                </a:lnTo>
                <a:lnTo>
                  <a:pt x="143569" y="581524"/>
                </a:lnTo>
                <a:close/>
              </a:path>
              <a:path w="2749550" h="10295255">
                <a:moveTo>
                  <a:pt x="154346" y="575305"/>
                </a:moveTo>
                <a:lnTo>
                  <a:pt x="145697" y="580296"/>
                </a:lnTo>
                <a:lnTo>
                  <a:pt x="43668" y="481722"/>
                </a:lnTo>
                <a:lnTo>
                  <a:pt x="49620" y="478287"/>
                </a:lnTo>
                <a:lnTo>
                  <a:pt x="154346" y="575305"/>
                </a:lnTo>
                <a:close/>
              </a:path>
              <a:path w="2749550" h="10295255">
                <a:moveTo>
                  <a:pt x="197908" y="707615"/>
                </a:moveTo>
                <a:lnTo>
                  <a:pt x="192402" y="710793"/>
                </a:lnTo>
                <a:lnTo>
                  <a:pt x="89812" y="612546"/>
                </a:lnTo>
                <a:lnTo>
                  <a:pt x="95729" y="609131"/>
                </a:lnTo>
                <a:lnTo>
                  <a:pt x="197908" y="707615"/>
                </a:lnTo>
                <a:close/>
              </a:path>
              <a:path w="2749550" h="10295255">
                <a:moveTo>
                  <a:pt x="240462" y="683058"/>
                </a:moveTo>
                <a:lnTo>
                  <a:pt x="235370" y="685997"/>
                </a:lnTo>
                <a:lnTo>
                  <a:pt x="131924" y="588244"/>
                </a:lnTo>
                <a:lnTo>
                  <a:pt x="137441" y="585060"/>
                </a:lnTo>
                <a:lnTo>
                  <a:pt x="240462" y="683058"/>
                </a:lnTo>
                <a:close/>
              </a:path>
              <a:path w="2749550" h="10295255">
                <a:moveTo>
                  <a:pt x="1137616" y="7883"/>
                </a:moveTo>
                <a:lnTo>
                  <a:pt x="1110480" y="23542"/>
                </a:lnTo>
                <a:lnTo>
                  <a:pt x="1094138" y="7883"/>
                </a:lnTo>
                <a:lnTo>
                  <a:pt x="1137616" y="7883"/>
                </a:lnTo>
                <a:close/>
              </a:path>
              <a:path w="2749550" h="10295255">
                <a:moveTo>
                  <a:pt x="1212740" y="121980"/>
                </a:moveTo>
                <a:lnTo>
                  <a:pt x="1208202" y="124599"/>
                </a:lnTo>
                <a:lnTo>
                  <a:pt x="1107619" y="25193"/>
                </a:lnTo>
                <a:lnTo>
                  <a:pt x="1111804" y="22778"/>
                </a:lnTo>
                <a:lnTo>
                  <a:pt x="1212740" y="121980"/>
                </a:lnTo>
                <a:close/>
              </a:path>
              <a:path w="2749550" h="10295255">
                <a:moveTo>
                  <a:pt x="1254558" y="97847"/>
                </a:moveTo>
                <a:lnTo>
                  <a:pt x="1245976" y="102800"/>
                </a:lnTo>
                <a:lnTo>
                  <a:pt x="1151029" y="7883"/>
                </a:lnTo>
                <a:lnTo>
                  <a:pt x="1162466" y="7883"/>
                </a:lnTo>
                <a:lnTo>
                  <a:pt x="1254558" y="97847"/>
                </a:lnTo>
                <a:close/>
              </a:path>
              <a:path w="2749550" h="10295255">
                <a:moveTo>
                  <a:pt x="1305863" y="225665"/>
                </a:moveTo>
                <a:lnTo>
                  <a:pt x="1300995" y="228475"/>
                </a:lnTo>
                <a:lnTo>
                  <a:pt x="1201634" y="128389"/>
                </a:lnTo>
                <a:lnTo>
                  <a:pt x="1206150" y="125782"/>
                </a:lnTo>
                <a:lnTo>
                  <a:pt x="1305648" y="225451"/>
                </a:lnTo>
                <a:lnTo>
                  <a:pt x="1305863" y="225665"/>
                </a:lnTo>
                <a:close/>
              </a:path>
              <a:path w="2749550" h="10295255">
                <a:moveTo>
                  <a:pt x="1337312" y="207517"/>
                </a:moveTo>
                <a:lnTo>
                  <a:pt x="1307651" y="224633"/>
                </a:lnTo>
                <a:lnTo>
                  <a:pt x="1207744" y="124863"/>
                </a:lnTo>
                <a:lnTo>
                  <a:pt x="1239732" y="106404"/>
                </a:lnTo>
                <a:lnTo>
                  <a:pt x="1337102" y="207299"/>
                </a:lnTo>
                <a:lnTo>
                  <a:pt x="1337312" y="207517"/>
                </a:lnTo>
                <a:close/>
              </a:path>
              <a:path w="2749550" h="10295255">
                <a:moveTo>
                  <a:pt x="1393213" y="332738"/>
                </a:moveTo>
                <a:lnTo>
                  <a:pt x="1358130" y="352984"/>
                </a:lnTo>
                <a:lnTo>
                  <a:pt x="1258659" y="252905"/>
                </a:lnTo>
                <a:lnTo>
                  <a:pt x="1294790" y="232055"/>
                </a:lnTo>
                <a:lnTo>
                  <a:pt x="1393213" y="332738"/>
                </a:lnTo>
                <a:close/>
              </a:path>
              <a:path w="2749550" h="10295255">
                <a:moveTo>
                  <a:pt x="1422655" y="315748"/>
                </a:moveTo>
                <a:lnTo>
                  <a:pt x="1395238" y="331569"/>
                </a:lnTo>
                <a:lnTo>
                  <a:pt x="1296629" y="230994"/>
                </a:lnTo>
                <a:lnTo>
                  <a:pt x="1326332" y="213853"/>
                </a:lnTo>
                <a:lnTo>
                  <a:pt x="1422655" y="315748"/>
                </a:lnTo>
                <a:close/>
              </a:path>
              <a:path w="2749550" h="10295255">
                <a:moveTo>
                  <a:pt x="1445891" y="459769"/>
                </a:moveTo>
                <a:lnTo>
                  <a:pt x="1440723" y="462752"/>
                </a:lnTo>
                <a:lnTo>
                  <a:pt x="1342600" y="361946"/>
                </a:lnTo>
                <a:lnTo>
                  <a:pt x="1347413" y="359168"/>
                </a:lnTo>
                <a:lnTo>
                  <a:pt x="1445891" y="459769"/>
                </a:lnTo>
                <a:close/>
              </a:path>
              <a:path w="2749550" h="10295255">
                <a:moveTo>
                  <a:pt x="1476951" y="441846"/>
                </a:moveTo>
                <a:lnTo>
                  <a:pt x="1475424" y="442727"/>
                </a:lnTo>
                <a:lnTo>
                  <a:pt x="1379052" y="340910"/>
                </a:lnTo>
                <a:lnTo>
                  <a:pt x="1379829" y="340462"/>
                </a:lnTo>
                <a:lnTo>
                  <a:pt x="1476951" y="441846"/>
                </a:lnTo>
                <a:close/>
              </a:path>
              <a:path w="2749550" h="10295255">
                <a:moveTo>
                  <a:pt x="1523064" y="572683"/>
                </a:moveTo>
                <a:lnTo>
                  <a:pt x="1517563" y="575857"/>
                </a:lnTo>
                <a:lnTo>
                  <a:pt x="1420870" y="474208"/>
                </a:lnTo>
                <a:lnTo>
                  <a:pt x="1426011" y="471242"/>
                </a:lnTo>
                <a:lnTo>
                  <a:pt x="1523064" y="572683"/>
                </a:lnTo>
                <a:close/>
              </a:path>
              <a:path w="2749550" h="10295255">
                <a:moveTo>
                  <a:pt x="1550629" y="556776"/>
                </a:moveTo>
                <a:lnTo>
                  <a:pt x="1525376" y="571349"/>
                </a:lnTo>
                <a:lnTo>
                  <a:pt x="1428151" y="470007"/>
                </a:lnTo>
                <a:lnTo>
                  <a:pt x="1455640" y="454144"/>
                </a:lnTo>
                <a:lnTo>
                  <a:pt x="1550629" y="556776"/>
                </a:lnTo>
                <a:close/>
              </a:path>
              <a:path w="2749550" h="10295255">
                <a:moveTo>
                  <a:pt x="85905" y="772250"/>
                </a:moveTo>
                <a:lnTo>
                  <a:pt x="79050" y="776206"/>
                </a:lnTo>
                <a:lnTo>
                  <a:pt x="6297" y="702747"/>
                </a:lnTo>
                <a:lnTo>
                  <a:pt x="6297" y="691317"/>
                </a:lnTo>
                <a:lnTo>
                  <a:pt x="85905" y="772250"/>
                </a:lnTo>
                <a:close/>
              </a:path>
              <a:path w="2749550" h="10295255">
                <a:moveTo>
                  <a:pt x="1331648" y="53361"/>
                </a:moveTo>
                <a:lnTo>
                  <a:pt x="1329742" y="54461"/>
                </a:lnTo>
                <a:lnTo>
                  <a:pt x="1286509" y="7883"/>
                </a:lnTo>
                <a:lnTo>
                  <a:pt x="1289502" y="7883"/>
                </a:lnTo>
                <a:lnTo>
                  <a:pt x="1331648" y="53361"/>
                </a:lnTo>
                <a:close/>
              </a:path>
              <a:path w="2749550" h="10295255">
                <a:moveTo>
                  <a:pt x="1349681" y="42954"/>
                </a:moveTo>
                <a:lnTo>
                  <a:pt x="1333851" y="52089"/>
                </a:lnTo>
                <a:lnTo>
                  <a:pt x="1292780" y="7883"/>
                </a:lnTo>
                <a:lnTo>
                  <a:pt x="1316340" y="7883"/>
                </a:lnTo>
                <a:lnTo>
                  <a:pt x="1349681" y="42954"/>
                </a:lnTo>
                <a:close/>
              </a:path>
              <a:path w="2749550" h="10295255">
                <a:moveTo>
                  <a:pt x="1423241" y="157929"/>
                </a:moveTo>
                <a:lnTo>
                  <a:pt x="1416945" y="161562"/>
                </a:lnTo>
                <a:lnTo>
                  <a:pt x="1323947" y="57805"/>
                </a:lnTo>
                <a:lnTo>
                  <a:pt x="1329889" y="54376"/>
                </a:lnTo>
                <a:lnTo>
                  <a:pt x="1423041" y="157707"/>
                </a:lnTo>
                <a:lnTo>
                  <a:pt x="1423241" y="157929"/>
                </a:lnTo>
                <a:close/>
              </a:path>
              <a:path w="2749550" h="10295255">
                <a:moveTo>
                  <a:pt x="1438638" y="149044"/>
                </a:moveTo>
                <a:lnTo>
                  <a:pt x="1425629" y="156551"/>
                </a:lnTo>
                <a:lnTo>
                  <a:pt x="1332138" y="53078"/>
                </a:lnTo>
                <a:lnTo>
                  <a:pt x="1344282" y="46070"/>
                </a:lnTo>
                <a:lnTo>
                  <a:pt x="1438435" y="148823"/>
                </a:lnTo>
                <a:lnTo>
                  <a:pt x="1438638" y="149044"/>
                </a:lnTo>
                <a:close/>
              </a:path>
              <a:path w="2749550" h="10295255">
                <a:moveTo>
                  <a:pt x="1485135" y="279692"/>
                </a:moveTo>
                <a:lnTo>
                  <a:pt x="1478856" y="283315"/>
                </a:lnTo>
                <a:lnTo>
                  <a:pt x="1385773" y="179551"/>
                </a:lnTo>
                <a:lnTo>
                  <a:pt x="1391697" y="176132"/>
                </a:lnTo>
                <a:lnTo>
                  <a:pt x="1485135" y="279692"/>
                </a:lnTo>
                <a:close/>
              </a:path>
              <a:path w="2749550" h="10295255">
                <a:moveTo>
                  <a:pt x="1508569" y="266169"/>
                </a:moveTo>
                <a:lnTo>
                  <a:pt x="1487567" y="278289"/>
                </a:lnTo>
                <a:lnTo>
                  <a:pt x="1393991" y="174809"/>
                </a:lnTo>
                <a:lnTo>
                  <a:pt x="1416945" y="161562"/>
                </a:lnTo>
                <a:lnTo>
                  <a:pt x="1422005" y="167208"/>
                </a:lnTo>
                <a:lnTo>
                  <a:pt x="1508569" y="266169"/>
                </a:lnTo>
                <a:close/>
              </a:path>
              <a:path w="2749550" h="10295255">
                <a:moveTo>
                  <a:pt x="43299" y="792781"/>
                </a:moveTo>
                <a:lnTo>
                  <a:pt x="42625" y="793170"/>
                </a:lnTo>
                <a:lnTo>
                  <a:pt x="6160" y="755562"/>
                </a:lnTo>
                <a:lnTo>
                  <a:pt x="6297" y="755483"/>
                </a:lnTo>
                <a:lnTo>
                  <a:pt x="43299" y="792781"/>
                </a:lnTo>
                <a:close/>
              </a:path>
              <a:path w="2749550" h="10295255">
                <a:moveTo>
                  <a:pt x="1397754" y="11158"/>
                </a:moveTo>
                <a:lnTo>
                  <a:pt x="1396016" y="12160"/>
                </a:lnTo>
                <a:lnTo>
                  <a:pt x="1388199" y="2008"/>
                </a:lnTo>
                <a:lnTo>
                  <a:pt x="1390152" y="881"/>
                </a:lnTo>
                <a:lnTo>
                  <a:pt x="1397754" y="11158"/>
                </a:lnTo>
                <a:close/>
              </a:path>
              <a:path w="2749550" h="10295255">
                <a:moveTo>
                  <a:pt x="120470" y="909541"/>
                </a:moveTo>
                <a:lnTo>
                  <a:pt x="88465" y="928010"/>
                </a:lnTo>
                <a:lnTo>
                  <a:pt x="1014" y="831846"/>
                </a:lnTo>
                <a:lnTo>
                  <a:pt x="4541" y="815148"/>
                </a:lnTo>
                <a:lnTo>
                  <a:pt x="19281" y="806642"/>
                </a:lnTo>
                <a:lnTo>
                  <a:pt x="114050" y="898575"/>
                </a:lnTo>
                <a:lnTo>
                  <a:pt x="120470" y="909541"/>
                </a:lnTo>
                <a:close/>
              </a:path>
              <a:path w="2749550" h="10295255">
                <a:moveTo>
                  <a:pt x="130099" y="903984"/>
                </a:moveTo>
                <a:lnTo>
                  <a:pt x="123257" y="907932"/>
                </a:lnTo>
                <a:lnTo>
                  <a:pt x="22268" y="804918"/>
                </a:lnTo>
                <a:lnTo>
                  <a:pt x="29545" y="800718"/>
                </a:lnTo>
                <a:lnTo>
                  <a:pt x="123681" y="893017"/>
                </a:lnTo>
                <a:lnTo>
                  <a:pt x="130099" y="903984"/>
                </a:lnTo>
                <a:close/>
              </a:path>
              <a:path w="2749550" h="10295255">
                <a:moveTo>
                  <a:pt x="282694" y="815925"/>
                </a:moveTo>
                <a:lnTo>
                  <a:pt x="241750" y="839552"/>
                </a:lnTo>
                <a:lnTo>
                  <a:pt x="137393" y="738482"/>
                </a:lnTo>
                <a:lnTo>
                  <a:pt x="177420" y="715383"/>
                </a:lnTo>
                <a:lnTo>
                  <a:pt x="246386" y="777886"/>
                </a:lnTo>
                <a:lnTo>
                  <a:pt x="278250" y="808346"/>
                </a:lnTo>
                <a:lnTo>
                  <a:pt x="282694" y="815925"/>
                </a:lnTo>
                <a:close/>
              </a:path>
              <a:path w="2749550" h="10295255">
                <a:moveTo>
                  <a:pt x="289930" y="811749"/>
                </a:moveTo>
                <a:lnTo>
                  <a:pt x="284867" y="814671"/>
                </a:lnTo>
                <a:lnTo>
                  <a:pt x="278250" y="808346"/>
                </a:lnTo>
                <a:lnTo>
                  <a:pt x="276265" y="804965"/>
                </a:lnTo>
                <a:lnTo>
                  <a:pt x="246386" y="777886"/>
                </a:lnTo>
                <a:lnTo>
                  <a:pt x="179654" y="714094"/>
                </a:lnTo>
                <a:lnTo>
                  <a:pt x="185146" y="710925"/>
                </a:lnTo>
                <a:lnTo>
                  <a:pt x="283503" y="800788"/>
                </a:lnTo>
                <a:lnTo>
                  <a:pt x="289930" y="811749"/>
                </a:lnTo>
                <a:close/>
              </a:path>
              <a:path w="2749550" h="10295255">
                <a:moveTo>
                  <a:pt x="1488679" y="119979"/>
                </a:moveTo>
                <a:lnTo>
                  <a:pt x="1467115" y="132423"/>
                </a:lnTo>
                <a:lnTo>
                  <a:pt x="1376272" y="23554"/>
                </a:lnTo>
                <a:lnTo>
                  <a:pt x="1398643" y="10644"/>
                </a:lnTo>
                <a:lnTo>
                  <a:pt x="1432144" y="49964"/>
                </a:lnTo>
                <a:lnTo>
                  <a:pt x="1457024" y="79256"/>
                </a:lnTo>
                <a:lnTo>
                  <a:pt x="1473757" y="99265"/>
                </a:lnTo>
                <a:lnTo>
                  <a:pt x="1482699" y="109858"/>
                </a:lnTo>
                <a:lnTo>
                  <a:pt x="1488679" y="119979"/>
                </a:lnTo>
                <a:close/>
              </a:path>
              <a:path w="2749550" h="10295255">
                <a:moveTo>
                  <a:pt x="1491326" y="118452"/>
                </a:moveTo>
                <a:lnTo>
                  <a:pt x="1490402" y="118985"/>
                </a:lnTo>
                <a:lnTo>
                  <a:pt x="1482985" y="110198"/>
                </a:lnTo>
                <a:lnTo>
                  <a:pt x="1482286" y="108999"/>
                </a:lnTo>
                <a:lnTo>
                  <a:pt x="1473932" y="99163"/>
                </a:lnTo>
                <a:lnTo>
                  <a:pt x="1456919" y="79316"/>
                </a:lnTo>
                <a:lnTo>
                  <a:pt x="1432144" y="49964"/>
                </a:lnTo>
                <a:lnTo>
                  <a:pt x="1399654" y="10061"/>
                </a:lnTo>
                <a:lnTo>
                  <a:pt x="1402221" y="8580"/>
                </a:lnTo>
                <a:lnTo>
                  <a:pt x="1484933" y="107471"/>
                </a:lnTo>
                <a:lnTo>
                  <a:pt x="1491326" y="118452"/>
                </a:lnTo>
                <a:close/>
              </a:path>
              <a:path w="2749550" h="10295255">
                <a:moveTo>
                  <a:pt x="1516633" y="103848"/>
                </a:moveTo>
                <a:lnTo>
                  <a:pt x="1502422" y="112049"/>
                </a:lnTo>
                <a:lnTo>
                  <a:pt x="1417089" y="0"/>
                </a:lnTo>
                <a:lnTo>
                  <a:pt x="1440315" y="1259"/>
                </a:lnTo>
                <a:lnTo>
                  <a:pt x="1510250" y="92861"/>
                </a:lnTo>
                <a:lnTo>
                  <a:pt x="1516633" y="103848"/>
                </a:lnTo>
                <a:close/>
              </a:path>
              <a:path w="2749550" h="10295255">
                <a:moveTo>
                  <a:pt x="1532895" y="94463"/>
                </a:moveTo>
                <a:lnTo>
                  <a:pt x="1525865" y="98520"/>
                </a:lnTo>
                <a:lnTo>
                  <a:pt x="1457117" y="6227"/>
                </a:lnTo>
                <a:lnTo>
                  <a:pt x="1479723" y="7844"/>
                </a:lnTo>
                <a:lnTo>
                  <a:pt x="1526494" y="83487"/>
                </a:lnTo>
                <a:lnTo>
                  <a:pt x="1532895" y="94463"/>
                </a:lnTo>
                <a:close/>
              </a:path>
              <a:path w="2749550" h="10295255">
                <a:moveTo>
                  <a:pt x="1544295" y="87884"/>
                </a:moveTo>
                <a:lnTo>
                  <a:pt x="1534099" y="93768"/>
                </a:lnTo>
                <a:lnTo>
                  <a:pt x="1480161" y="7591"/>
                </a:lnTo>
                <a:lnTo>
                  <a:pt x="1490385" y="1691"/>
                </a:lnTo>
                <a:lnTo>
                  <a:pt x="1537874" y="76920"/>
                </a:lnTo>
                <a:lnTo>
                  <a:pt x="1544295" y="87884"/>
                </a:lnTo>
                <a:close/>
              </a:path>
              <a:path w="2749550" h="10295255">
                <a:moveTo>
                  <a:pt x="278250" y="808346"/>
                </a:moveTo>
                <a:lnTo>
                  <a:pt x="246386" y="777886"/>
                </a:lnTo>
                <a:lnTo>
                  <a:pt x="276265" y="804965"/>
                </a:lnTo>
                <a:lnTo>
                  <a:pt x="278250" y="808346"/>
                </a:lnTo>
                <a:close/>
              </a:path>
              <a:path w="2749550" h="10295255">
                <a:moveTo>
                  <a:pt x="1482765" y="109820"/>
                </a:moveTo>
                <a:lnTo>
                  <a:pt x="1482075" y="109120"/>
                </a:lnTo>
                <a:lnTo>
                  <a:pt x="1456919" y="79316"/>
                </a:lnTo>
                <a:lnTo>
                  <a:pt x="1473932" y="99163"/>
                </a:lnTo>
                <a:lnTo>
                  <a:pt x="1482286" y="108999"/>
                </a:lnTo>
                <a:lnTo>
                  <a:pt x="1482765" y="109820"/>
                </a:lnTo>
                <a:close/>
              </a:path>
              <a:path w="2749550" h="10295255">
                <a:moveTo>
                  <a:pt x="15168" y="970308"/>
                </a:moveTo>
                <a:lnTo>
                  <a:pt x="7120" y="974952"/>
                </a:lnTo>
                <a:lnTo>
                  <a:pt x="2562" y="967439"/>
                </a:lnTo>
                <a:lnTo>
                  <a:pt x="530" y="964085"/>
                </a:lnTo>
                <a:lnTo>
                  <a:pt x="105" y="949674"/>
                </a:lnTo>
                <a:lnTo>
                  <a:pt x="8763" y="959334"/>
                </a:lnTo>
                <a:lnTo>
                  <a:pt x="15168" y="970308"/>
                </a:lnTo>
                <a:close/>
              </a:path>
              <a:path w="2749550" h="10295255">
                <a:moveTo>
                  <a:pt x="155224" y="1036091"/>
                </a:moveTo>
                <a:lnTo>
                  <a:pt x="153135" y="1037297"/>
                </a:lnTo>
                <a:lnTo>
                  <a:pt x="59669" y="944627"/>
                </a:lnTo>
                <a:lnTo>
                  <a:pt x="60271" y="944280"/>
                </a:lnTo>
                <a:lnTo>
                  <a:pt x="155224" y="1036091"/>
                </a:lnTo>
                <a:close/>
              </a:path>
              <a:path w="2749550" h="10295255">
                <a:moveTo>
                  <a:pt x="197794" y="1011525"/>
                </a:moveTo>
                <a:lnTo>
                  <a:pt x="158069" y="1034449"/>
                </a:lnTo>
                <a:lnTo>
                  <a:pt x="63316" y="942523"/>
                </a:lnTo>
                <a:lnTo>
                  <a:pt x="101424" y="920531"/>
                </a:lnTo>
                <a:lnTo>
                  <a:pt x="197794" y="1011525"/>
                </a:lnTo>
                <a:close/>
              </a:path>
              <a:path w="2749550" h="10295255">
                <a:moveTo>
                  <a:pt x="322718" y="939434"/>
                </a:moveTo>
                <a:lnTo>
                  <a:pt x="317683" y="942340"/>
                </a:lnTo>
                <a:lnTo>
                  <a:pt x="218208" y="853138"/>
                </a:lnTo>
                <a:lnTo>
                  <a:pt x="223674" y="849984"/>
                </a:lnTo>
                <a:lnTo>
                  <a:pt x="322718" y="939434"/>
                </a:lnTo>
                <a:close/>
              </a:path>
              <a:path w="2749550" h="10295255">
                <a:moveTo>
                  <a:pt x="366291" y="914289"/>
                </a:moveTo>
                <a:lnTo>
                  <a:pt x="361698" y="916940"/>
                </a:lnTo>
                <a:lnTo>
                  <a:pt x="261484" y="828164"/>
                </a:lnTo>
                <a:lnTo>
                  <a:pt x="266520" y="825259"/>
                </a:lnTo>
                <a:lnTo>
                  <a:pt x="366291" y="914289"/>
                </a:lnTo>
                <a:close/>
              </a:path>
              <a:path w="2749550" h="10295255">
                <a:moveTo>
                  <a:pt x="1206937" y="429173"/>
                </a:moveTo>
                <a:lnTo>
                  <a:pt x="1119488" y="479637"/>
                </a:lnTo>
                <a:lnTo>
                  <a:pt x="1012966" y="394502"/>
                </a:lnTo>
                <a:lnTo>
                  <a:pt x="1100945" y="343732"/>
                </a:lnTo>
                <a:lnTo>
                  <a:pt x="1206937" y="429173"/>
                </a:lnTo>
                <a:close/>
              </a:path>
              <a:path w="2749550" h="10295255">
                <a:moveTo>
                  <a:pt x="1550547" y="230883"/>
                </a:moveTo>
                <a:lnTo>
                  <a:pt x="1543169" y="235141"/>
                </a:lnTo>
                <a:lnTo>
                  <a:pt x="1460829" y="136051"/>
                </a:lnTo>
                <a:lnTo>
                  <a:pt x="1467842" y="132004"/>
                </a:lnTo>
                <a:lnTo>
                  <a:pt x="1550547" y="230883"/>
                </a:lnTo>
                <a:close/>
              </a:path>
              <a:path w="2749550" h="10295255">
                <a:moveTo>
                  <a:pt x="1567684" y="220994"/>
                </a:moveTo>
                <a:lnTo>
                  <a:pt x="1553237" y="229331"/>
                </a:lnTo>
                <a:lnTo>
                  <a:pt x="1470452" y="130498"/>
                </a:lnTo>
                <a:lnTo>
                  <a:pt x="1484626" y="122318"/>
                </a:lnTo>
                <a:lnTo>
                  <a:pt x="1567684" y="220994"/>
                </a:lnTo>
                <a:close/>
              </a:path>
              <a:path w="2749550" h="10295255">
                <a:moveTo>
                  <a:pt x="1595940" y="204688"/>
                </a:moveTo>
                <a:lnTo>
                  <a:pt x="1579612" y="214111"/>
                </a:lnTo>
                <a:lnTo>
                  <a:pt x="1502270" y="112136"/>
                </a:lnTo>
                <a:lnTo>
                  <a:pt x="1520296" y="101734"/>
                </a:lnTo>
                <a:lnTo>
                  <a:pt x="1595940" y="204688"/>
                </a:lnTo>
                <a:close/>
              </a:path>
              <a:path w="2749550" h="10295255">
                <a:moveTo>
                  <a:pt x="1606295" y="198712"/>
                </a:moveTo>
                <a:lnTo>
                  <a:pt x="1598686" y="203103"/>
                </a:lnTo>
                <a:lnTo>
                  <a:pt x="1523035" y="100153"/>
                </a:lnTo>
                <a:lnTo>
                  <a:pt x="1539170" y="90842"/>
                </a:lnTo>
                <a:lnTo>
                  <a:pt x="1606295" y="198712"/>
                </a:lnTo>
                <a:close/>
              </a:path>
              <a:path w="2749550" h="10295255">
                <a:moveTo>
                  <a:pt x="1619400" y="191150"/>
                </a:moveTo>
                <a:lnTo>
                  <a:pt x="1609022" y="197139"/>
                </a:lnTo>
                <a:lnTo>
                  <a:pt x="1541967" y="89228"/>
                </a:lnTo>
                <a:lnTo>
                  <a:pt x="1552160" y="83346"/>
                </a:lnTo>
                <a:lnTo>
                  <a:pt x="1619400" y="191150"/>
                </a:lnTo>
                <a:close/>
              </a:path>
              <a:path w="2749550" h="10295255">
                <a:moveTo>
                  <a:pt x="44878" y="1099770"/>
                </a:moveTo>
                <a:lnTo>
                  <a:pt x="36840" y="1104408"/>
                </a:lnTo>
                <a:lnTo>
                  <a:pt x="1996" y="1065887"/>
                </a:lnTo>
                <a:lnTo>
                  <a:pt x="1651" y="1051423"/>
                </a:lnTo>
                <a:lnTo>
                  <a:pt x="44878" y="1099770"/>
                </a:lnTo>
                <a:close/>
              </a:path>
              <a:path w="2749550" h="10295255">
                <a:moveTo>
                  <a:pt x="33362" y="1106415"/>
                </a:moveTo>
                <a:lnTo>
                  <a:pt x="10503" y="1119606"/>
                </a:lnTo>
                <a:lnTo>
                  <a:pt x="1934" y="1109911"/>
                </a:lnTo>
                <a:lnTo>
                  <a:pt x="5756" y="1078380"/>
                </a:lnTo>
                <a:lnTo>
                  <a:pt x="33362" y="1106415"/>
                </a:lnTo>
                <a:close/>
              </a:path>
              <a:path w="2749550" h="10295255">
                <a:moveTo>
                  <a:pt x="103101" y="1227486"/>
                </a:moveTo>
                <a:lnTo>
                  <a:pt x="95456" y="1231897"/>
                </a:lnTo>
                <a:lnTo>
                  <a:pt x="5632" y="1137103"/>
                </a:lnTo>
                <a:lnTo>
                  <a:pt x="1512" y="1124795"/>
                </a:lnTo>
                <a:lnTo>
                  <a:pt x="6404" y="1121972"/>
                </a:lnTo>
                <a:lnTo>
                  <a:pt x="103101" y="1227486"/>
                </a:lnTo>
                <a:close/>
              </a:path>
              <a:path w="2749550" h="10295255">
                <a:moveTo>
                  <a:pt x="225299" y="1156968"/>
                </a:moveTo>
                <a:lnTo>
                  <a:pt x="189532" y="1177608"/>
                </a:lnTo>
                <a:lnTo>
                  <a:pt x="89580" y="1073973"/>
                </a:lnTo>
                <a:lnTo>
                  <a:pt x="121749" y="1055409"/>
                </a:lnTo>
                <a:lnTo>
                  <a:pt x="225299" y="1156968"/>
                </a:lnTo>
                <a:close/>
              </a:path>
              <a:path w="2749550" h="10295255">
                <a:moveTo>
                  <a:pt x="234338" y="1151752"/>
                </a:moveTo>
                <a:lnTo>
                  <a:pt x="228002" y="1155408"/>
                </a:lnTo>
                <a:lnTo>
                  <a:pt x="124663" y="1053727"/>
                </a:lnTo>
                <a:lnTo>
                  <a:pt x="131469" y="1049799"/>
                </a:lnTo>
                <a:lnTo>
                  <a:pt x="234338" y="1151752"/>
                </a:lnTo>
                <a:close/>
              </a:path>
              <a:path w="2749550" h="10295255">
                <a:moveTo>
                  <a:pt x="401296" y="1055405"/>
                </a:moveTo>
                <a:lnTo>
                  <a:pt x="359347" y="1079612"/>
                </a:lnTo>
                <a:lnTo>
                  <a:pt x="253372" y="979453"/>
                </a:lnTo>
                <a:lnTo>
                  <a:pt x="294517" y="955708"/>
                </a:lnTo>
                <a:lnTo>
                  <a:pt x="401296" y="1055405"/>
                </a:lnTo>
                <a:close/>
              </a:path>
              <a:path w="2749550" h="10295255">
                <a:moveTo>
                  <a:pt x="445652" y="1029808"/>
                </a:moveTo>
                <a:lnTo>
                  <a:pt x="403535" y="1054112"/>
                </a:lnTo>
                <a:lnTo>
                  <a:pt x="296815" y="954382"/>
                </a:lnTo>
                <a:lnTo>
                  <a:pt x="338262" y="930465"/>
                </a:lnTo>
                <a:lnTo>
                  <a:pt x="445652" y="1029808"/>
                </a:lnTo>
                <a:close/>
              </a:path>
              <a:path w="2749550" h="10295255">
                <a:moveTo>
                  <a:pt x="1250460" y="565372"/>
                </a:moveTo>
                <a:lnTo>
                  <a:pt x="1122772" y="639058"/>
                </a:lnTo>
                <a:lnTo>
                  <a:pt x="1009860" y="542901"/>
                </a:lnTo>
                <a:lnTo>
                  <a:pt x="1136976" y="469545"/>
                </a:lnTo>
                <a:lnTo>
                  <a:pt x="1250460" y="565372"/>
                </a:lnTo>
                <a:close/>
              </a:path>
              <a:path w="2749550" h="10295255">
                <a:moveTo>
                  <a:pt x="1298242" y="537798"/>
                </a:moveTo>
                <a:lnTo>
                  <a:pt x="1253369" y="563693"/>
                </a:lnTo>
                <a:lnTo>
                  <a:pt x="1141519" y="466924"/>
                </a:lnTo>
                <a:lnTo>
                  <a:pt x="1186524" y="440952"/>
                </a:lnTo>
                <a:lnTo>
                  <a:pt x="1298242" y="537798"/>
                </a:lnTo>
                <a:close/>
              </a:path>
              <a:path w="2749550" h="10295255">
                <a:moveTo>
                  <a:pt x="1562887" y="385077"/>
                </a:moveTo>
                <a:lnTo>
                  <a:pt x="1533115" y="402258"/>
                </a:lnTo>
                <a:lnTo>
                  <a:pt x="1438318" y="295648"/>
                </a:lnTo>
                <a:lnTo>
                  <a:pt x="1469632" y="277577"/>
                </a:lnTo>
                <a:lnTo>
                  <a:pt x="1562887" y="385077"/>
                </a:lnTo>
                <a:close/>
              </a:path>
              <a:path w="2749550" h="10295255">
                <a:moveTo>
                  <a:pt x="1565426" y="383612"/>
                </a:moveTo>
                <a:lnTo>
                  <a:pt x="1562887" y="385077"/>
                </a:lnTo>
                <a:lnTo>
                  <a:pt x="1469632" y="277577"/>
                </a:lnTo>
                <a:lnTo>
                  <a:pt x="1472032" y="276192"/>
                </a:lnTo>
                <a:lnTo>
                  <a:pt x="1565426" y="383612"/>
                </a:lnTo>
                <a:close/>
              </a:path>
              <a:path w="2749550" h="10295255">
                <a:moveTo>
                  <a:pt x="1614225" y="355452"/>
                </a:moveTo>
                <a:lnTo>
                  <a:pt x="1606862" y="359701"/>
                </a:lnTo>
                <a:lnTo>
                  <a:pt x="1518117" y="249598"/>
                </a:lnTo>
                <a:lnTo>
                  <a:pt x="1525115" y="245560"/>
                </a:lnTo>
                <a:lnTo>
                  <a:pt x="1614225" y="355452"/>
                </a:lnTo>
                <a:close/>
              </a:path>
              <a:path w="2749550" h="10295255">
                <a:moveTo>
                  <a:pt x="1634056" y="344008"/>
                </a:moveTo>
                <a:lnTo>
                  <a:pt x="1632640" y="344825"/>
                </a:lnTo>
                <a:lnTo>
                  <a:pt x="1545076" y="234040"/>
                </a:lnTo>
                <a:lnTo>
                  <a:pt x="1547121" y="232860"/>
                </a:lnTo>
                <a:lnTo>
                  <a:pt x="1634056" y="344008"/>
                </a:lnTo>
                <a:close/>
              </a:path>
              <a:path w="2749550" h="10295255">
                <a:moveTo>
                  <a:pt x="1664256" y="326580"/>
                </a:moveTo>
                <a:lnTo>
                  <a:pt x="1655744" y="331492"/>
                </a:lnTo>
                <a:lnTo>
                  <a:pt x="1574096" y="217294"/>
                </a:lnTo>
                <a:lnTo>
                  <a:pt x="1582222" y="212604"/>
                </a:lnTo>
                <a:lnTo>
                  <a:pt x="1664256" y="326580"/>
                </a:lnTo>
                <a:close/>
              </a:path>
              <a:path w="2749550" h="10295255">
                <a:moveTo>
                  <a:pt x="1682271" y="316184"/>
                </a:moveTo>
                <a:lnTo>
                  <a:pt x="1667040" y="324973"/>
                </a:lnTo>
                <a:lnTo>
                  <a:pt x="1585001" y="211001"/>
                </a:lnTo>
                <a:lnTo>
                  <a:pt x="1605538" y="199150"/>
                </a:lnTo>
                <a:lnTo>
                  <a:pt x="1682271" y="316184"/>
                </a:lnTo>
                <a:close/>
              </a:path>
              <a:path w="2749550" h="10295255">
                <a:moveTo>
                  <a:pt x="1695421" y="308596"/>
                </a:moveTo>
                <a:lnTo>
                  <a:pt x="1684947" y="314640"/>
                </a:lnTo>
                <a:lnTo>
                  <a:pt x="1608263" y="197577"/>
                </a:lnTo>
                <a:lnTo>
                  <a:pt x="1622572" y="189320"/>
                </a:lnTo>
                <a:lnTo>
                  <a:pt x="1695421" y="308596"/>
                </a:lnTo>
                <a:close/>
              </a:path>
              <a:path w="2749550" h="10295255">
                <a:moveTo>
                  <a:pt x="66313" y="1248715"/>
                </a:moveTo>
                <a:lnTo>
                  <a:pt x="64661" y="1249669"/>
                </a:lnTo>
                <a:lnTo>
                  <a:pt x="3629" y="1182248"/>
                </a:lnTo>
                <a:lnTo>
                  <a:pt x="5160" y="1181364"/>
                </a:lnTo>
                <a:lnTo>
                  <a:pt x="66313" y="1248715"/>
                </a:lnTo>
                <a:close/>
              </a:path>
              <a:path w="2749550" h="10295255">
                <a:moveTo>
                  <a:pt x="122264" y="1377698"/>
                </a:moveTo>
                <a:lnTo>
                  <a:pt x="92975" y="1394600"/>
                </a:lnTo>
                <a:lnTo>
                  <a:pt x="6093" y="1298130"/>
                </a:lnTo>
                <a:lnTo>
                  <a:pt x="3190" y="1285142"/>
                </a:lnTo>
                <a:lnTo>
                  <a:pt x="25087" y="1272506"/>
                </a:lnTo>
                <a:lnTo>
                  <a:pt x="122264" y="1377698"/>
                </a:lnTo>
                <a:close/>
              </a:path>
              <a:path w="2749550" h="10295255">
                <a:moveTo>
                  <a:pt x="127087" y="1374915"/>
                </a:moveTo>
                <a:lnTo>
                  <a:pt x="122264" y="1377698"/>
                </a:lnTo>
                <a:lnTo>
                  <a:pt x="25087" y="1272506"/>
                </a:lnTo>
                <a:lnTo>
                  <a:pt x="31045" y="1269068"/>
                </a:lnTo>
                <a:lnTo>
                  <a:pt x="127087" y="1374915"/>
                </a:lnTo>
                <a:close/>
              </a:path>
              <a:path w="2749550" h="10295255">
                <a:moveTo>
                  <a:pt x="129896" y="1373294"/>
                </a:moveTo>
                <a:lnTo>
                  <a:pt x="127087" y="1374915"/>
                </a:lnTo>
                <a:lnTo>
                  <a:pt x="31045" y="1269068"/>
                </a:lnTo>
                <a:lnTo>
                  <a:pt x="33104" y="1267880"/>
                </a:lnTo>
                <a:lnTo>
                  <a:pt x="129896" y="1373294"/>
                </a:lnTo>
                <a:close/>
              </a:path>
              <a:path w="2749550" h="10295255">
                <a:moveTo>
                  <a:pt x="257094" y="1299891"/>
                </a:moveTo>
                <a:lnTo>
                  <a:pt x="253315" y="1302072"/>
                </a:lnTo>
                <a:lnTo>
                  <a:pt x="151410" y="1199608"/>
                </a:lnTo>
                <a:lnTo>
                  <a:pt x="153421" y="1198448"/>
                </a:lnTo>
                <a:lnTo>
                  <a:pt x="257094" y="1299891"/>
                </a:lnTo>
                <a:close/>
              </a:path>
              <a:path w="2749550" h="10295255">
                <a:moveTo>
                  <a:pt x="301406" y="1274319"/>
                </a:moveTo>
                <a:lnTo>
                  <a:pt x="259869" y="1298290"/>
                </a:lnTo>
                <a:lnTo>
                  <a:pt x="156408" y="1196723"/>
                </a:lnTo>
                <a:lnTo>
                  <a:pt x="196373" y="1173661"/>
                </a:lnTo>
                <a:lnTo>
                  <a:pt x="301406" y="1274319"/>
                </a:lnTo>
                <a:close/>
              </a:path>
              <a:path w="2749550" h="10295255">
                <a:moveTo>
                  <a:pt x="476591" y="1173225"/>
                </a:moveTo>
                <a:lnTo>
                  <a:pt x="433830" y="1197901"/>
                </a:lnTo>
                <a:lnTo>
                  <a:pt x="326473" y="1098583"/>
                </a:lnTo>
                <a:lnTo>
                  <a:pt x="368549" y="1074302"/>
                </a:lnTo>
                <a:lnTo>
                  <a:pt x="476591" y="1173225"/>
                </a:lnTo>
                <a:close/>
              </a:path>
              <a:path w="2749550" h="10295255">
                <a:moveTo>
                  <a:pt x="521637" y="1147229"/>
                </a:moveTo>
                <a:lnTo>
                  <a:pt x="478834" y="1171930"/>
                </a:lnTo>
                <a:lnTo>
                  <a:pt x="370852" y="1072973"/>
                </a:lnTo>
                <a:lnTo>
                  <a:pt x="413101" y="1048592"/>
                </a:lnTo>
                <a:lnTo>
                  <a:pt x="521637" y="1147229"/>
                </a:lnTo>
                <a:close/>
              </a:path>
              <a:path w="2749550" h="10295255">
                <a:moveTo>
                  <a:pt x="1338304" y="675950"/>
                </a:moveTo>
                <a:lnTo>
                  <a:pt x="1294004" y="701515"/>
                </a:lnTo>
                <a:lnTo>
                  <a:pt x="1182633" y="604514"/>
                </a:lnTo>
                <a:lnTo>
                  <a:pt x="1226625" y="579126"/>
                </a:lnTo>
                <a:lnTo>
                  <a:pt x="1338304" y="675950"/>
                </a:lnTo>
                <a:close/>
              </a:path>
              <a:path w="2749550" h="10295255">
                <a:moveTo>
                  <a:pt x="1376688" y="653800"/>
                </a:moveTo>
                <a:lnTo>
                  <a:pt x="1339700" y="675145"/>
                </a:lnTo>
                <a:lnTo>
                  <a:pt x="1228573" y="578003"/>
                </a:lnTo>
                <a:lnTo>
                  <a:pt x="1273559" y="552042"/>
                </a:lnTo>
                <a:lnTo>
                  <a:pt x="1376688" y="653800"/>
                </a:lnTo>
                <a:close/>
              </a:path>
              <a:path w="2749550" h="10295255">
                <a:moveTo>
                  <a:pt x="1617446" y="514864"/>
                </a:moveTo>
                <a:lnTo>
                  <a:pt x="1610842" y="518675"/>
                </a:lnTo>
                <a:lnTo>
                  <a:pt x="1517890" y="411044"/>
                </a:lnTo>
                <a:lnTo>
                  <a:pt x="1524131" y="407443"/>
                </a:lnTo>
                <a:lnTo>
                  <a:pt x="1617446" y="514864"/>
                </a:lnTo>
                <a:close/>
              </a:path>
              <a:path w="2749550" h="10295255">
                <a:moveTo>
                  <a:pt x="1639223" y="502297"/>
                </a:moveTo>
                <a:lnTo>
                  <a:pt x="1620113" y="513325"/>
                </a:lnTo>
                <a:lnTo>
                  <a:pt x="1526681" y="405971"/>
                </a:lnTo>
                <a:lnTo>
                  <a:pt x="1547714" y="393834"/>
                </a:lnTo>
                <a:lnTo>
                  <a:pt x="1639223" y="502297"/>
                </a:lnTo>
                <a:close/>
              </a:path>
              <a:path w="2749550" h="10295255">
                <a:moveTo>
                  <a:pt x="1690469" y="472724"/>
                </a:moveTo>
                <a:lnTo>
                  <a:pt x="1682743" y="477183"/>
                </a:lnTo>
                <a:lnTo>
                  <a:pt x="1596222" y="365841"/>
                </a:lnTo>
                <a:lnTo>
                  <a:pt x="1603574" y="361598"/>
                </a:lnTo>
                <a:lnTo>
                  <a:pt x="1690469" y="472724"/>
                </a:lnTo>
                <a:close/>
              </a:path>
              <a:path w="2749550" h="10295255">
                <a:moveTo>
                  <a:pt x="1707540" y="462873"/>
                </a:moveTo>
                <a:lnTo>
                  <a:pt x="1693312" y="471084"/>
                </a:lnTo>
                <a:lnTo>
                  <a:pt x="1606363" y="359989"/>
                </a:lnTo>
                <a:lnTo>
                  <a:pt x="1622050" y="350936"/>
                </a:lnTo>
                <a:lnTo>
                  <a:pt x="1707540" y="462873"/>
                </a:lnTo>
                <a:close/>
              </a:path>
              <a:path w="2749550" h="10295255">
                <a:moveTo>
                  <a:pt x="1727992" y="451071"/>
                </a:moveTo>
                <a:lnTo>
                  <a:pt x="1719492" y="455975"/>
                </a:lnTo>
                <a:lnTo>
                  <a:pt x="1637845" y="341821"/>
                </a:lnTo>
                <a:lnTo>
                  <a:pt x="1645958" y="337139"/>
                </a:lnTo>
                <a:lnTo>
                  <a:pt x="1727992" y="451071"/>
                </a:lnTo>
                <a:close/>
              </a:path>
              <a:path w="2749550" h="10295255">
                <a:moveTo>
                  <a:pt x="1741289" y="443397"/>
                </a:moveTo>
                <a:lnTo>
                  <a:pt x="1730819" y="449439"/>
                </a:lnTo>
                <a:lnTo>
                  <a:pt x="1648779" y="335511"/>
                </a:lnTo>
                <a:lnTo>
                  <a:pt x="1661739" y="328033"/>
                </a:lnTo>
                <a:lnTo>
                  <a:pt x="1713911" y="400566"/>
                </a:lnTo>
                <a:lnTo>
                  <a:pt x="1741289" y="443397"/>
                </a:lnTo>
                <a:close/>
              </a:path>
              <a:path w="2749550" h="10295255">
                <a:moveTo>
                  <a:pt x="1750597" y="438025"/>
                </a:moveTo>
                <a:lnTo>
                  <a:pt x="1742717" y="442573"/>
                </a:lnTo>
                <a:lnTo>
                  <a:pt x="1713911" y="400566"/>
                </a:lnTo>
                <a:lnTo>
                  <a:pt x="1664966" y="326170"/>
                </a:lnTo>
                <a:lnTo>
                  <a:pt x="1673871" y="321031"/>
                </a:lnTo>
                <a:lnTo>
                  <a:pt x="1750597" y="438025"/>
                </a:lnTo>
                <a:close/>
              </a:path>
              <a:path w="2749550" h="10295255">
                <a:moveTo>
                  <a:pt x="1763771" y="430423"/>
                </a:moveTo>
                <a:lnTo>
                  <a:pt x="1750600" y="438024"/>
                </a:lnTo>
                <a:lnTo>
                  <a:pt x="1683494" y="315478"/>
                </a:lnTo>
                <a:lnTo>
                  <a:pt x="1690974" y="311162"/>
                </a:lnTo>
                <a:lnTo>
                  <a:pt x="1763771" y="430423"/>
                </a:lnTo>
                <a:close/>
              </a:path>
              <a:path w="2749550" h="10295255">
                <a:moveTo>
                  <a:pt x="1742717" y="442573"/>
                </a:moveTo>
                <a:lnTo>
                  <a:pt x="1741289" y="443397"/>
                </a:lnTo>
                <a:lnTo>
                  <a:pt x="1713911" y="400566"/>
                </a:lnTo>
                <a:lnTo>
                  <a:pt x="1742717" y="442573"/>
                </a:lnTo>
                <a:close/>
              </a:path>
              <a:path w="2749550" h="10295255">
                <a:moveTo>
                  <a:pt x="7574" y="1443883"/>
                </a:moveTo>
                <a:lnTo>
                  <a:pt x="5866" y="1444869"/>
                </a:lnTo>
                <a:lnTo>
                  <a:pt x="607" y="1433262"/>
                </a:lnTo>
                <a:lnTo>
                  <a:pt x="7574" y="1443883"/>
                </a:lnTo>
                <a:close/>
              </a:path>
              <a:path w="2749550" h="10295255">
                <a:moveTo>
                  <a:pt x="142948" y="1512413"/>
                </a:moveTo>
                <a:lnTo>
                  <a:pt x="135451" y="1516739"/>
                </a:lnTo>
                <a:lnTo>
                  <a:pt x="45234" y="1422150"/>
                </a:lnTo>
                <a:lnTo>
                  <a:pt x="53100" y="1417611"/>
                </a:lnTo>
                <a:lnTo>
                  <a:pt x="142948" y="1512413"/>
                </a:lnTo>
                <a:close/>
              </a:path>
              <a:path w="2749550" h="10295255">
                <a:moveTo>
                  <a:pt x="175053" y="1493886"/>
                </a:moveTo>
                <a:lnTo>
                  <a:pt x="167848" y="1498044"/>
                </a:lnTo>
                <a:lnTo>
                  <a:pt x="74667" y="1405165"/>
                </a:lnTo>
                <a:lnTo>
                  <a:pt x="82291" y="1400766"/>
                </a:lnTo>
                <a:lnTo>
                  <a:pt x="175053" y="1493886"/>
                </a:lnTo>
                <a:close/>
              </a:path>
              <a:path w="2749550" h="10295255">
                <a:moveTo>
                  <a:pt x="314069" y="1413663"/>
                </a:moveTo>
                <a:lnTo>
                  <a:pt x="274200" y="1436671"/>
                </a:lnTo>
                <a:lnTo>
                  <a:pt x="178459" y="1345269"/>
                </a:lnTo>
                <a:lnTo>
                  <a:pt x="216964" y="1323049"/>
                </a:lnTo>
                <a:lnTo>
                  <a:pt x="314069" y="1413663"/>
                </a:lnTo>
                <a:close/>
              </a:path>
              <a:path w="2749550" h="10295255">
                <a:moveTo>
                  <a:pt x="322489" y="1408804"/>
                </a:moveTo>
                <a:lnTo>
                  <a:pt x="316699" y="1412146"/>
                </a:lnTo>
                <a:lnTo>
                  <a:pt x="217305" y="1322852"/>
                </a:lnTo>
                <a:lnTo>
                  <a:pt x="223601" y="1319219"/>
                </a:lnTo>
                <a:lnTo>
                  <a:pt x="322489" y="1408804"/>
                </a:lnTo>
                <a:close/>
              </a:path>
              <a:path w="2749550" h="10295255">
                <a:moveTo>
                  <a:pt x="502879" y="1304706"/>
                </a:moveTo>
                <a:lnTo>
                  <a:pt x="498843" y="1307034"/>
                </a:lnTo>
                <a:lnTo>
                  <a:pt x="396480" y="1219455"/>
                </a:lnTo>
                <a:lnTo>
                  <a:pt x="400978" y="1216859"/>
                </a:lnTo>
                <a:lnTo>
                  <a:pt x="502879" y="1304706"/>
                </a:lnTo>
                <a:close/>
              </a:path>
              <a:path w="2749550" h="10295255">
                <a:moveTo>
                  <a:pt x="548136" y="1278589"/>
                </a:moveTo>
                <a:lnTo>
                  <a:pt x="544565" y="1280650"/>
                </a:lnTo>
                <a:lnTo>
                  <a:pt x="441693" y="1193363"/>
                </a:lnTo>
                <a:lnTo>
                  <a:pt x="445737" y="1191030"/>
                </a:lnTo>
                <a:lnTo>
                  <a:pt x="548136" y="1278589"/>
                </a:lnTo>
                <a:close/>
              </a:path>
              <a:path w="2749550" h="10295255">
                <a:moveTo>
                  <a:pt x="1407303" y="782784"/>
                </a:moveTo>
                <a:lnTo>
                  <a:pt x="1369112" y="804823"/>
                </a:lnTo>
                <a:lnTo>
                  <a:pt x="1264818" y="718357"/>
                </a:lnTo>
                <a:lnTo>
                  <a:pt x="1309238" y="692724"/>
                </a:lnTo>
                <a:lnTo>
                  <a:pt x="1407303" y="782784"/>
                </a:lnTo>
                <a:close/>
              </a:path>
              <a:path w="2749550" h="10295255">
                <a:moveTo>
                  <a:pt x="1443666" y="761799"/>
                </a:moveTo>
                <a:lnTo>
                  <a:pt x="1442576" y="762428"/>
                </a:lnTo>
                <a:lnTo>
                  <a:pt x="1345489" y="671804"/>
                </a:lnTo>
                <a:lnTo>
                  <a:pt x="1347798" y="670471"/>
                </a:lnTo>
                <a:lnTo>
                  <a:pt x="1443666" y="761799"/>
                </a:lnTo>
                <a:close/>
              </a:path>
              <a:path w="2749550" h="10295255">
                <a:moveTo>
                  <a:pt x="1588288" y="678342"/>
                </a:moveTo>
                <a:lnTo>
                  <a:pt x="1555470" y="697280"/>
                </a:lnTo>
                <a:lnTo>
                  <a:pt x="1463345" y="603792"/>
                </a:lnTo>
                <a:lnTo>
                  <a:pt x="1497462" y="584104"/>
                </a:lnTo>
                <a:lnTo>
                  <a:pt x="1588288" y="678342"/>
                </a:lnTo>
                <a:close/>
              </a:path>
              <a:path w="2749550" h="10295255">
                <a:moveTo>
                  <a:pt x="1590815" y="676883"/>
                </a:moveTo>
                <a:lnTo>
                  <a:pt x="1588623" y="678148"/>
                </a:lnTo>
                <a:lnTo>
                  <a:pt x="1498209" y="583673"/>
                </a:lnTo>
                <a:lnTo>
                  <a:pt x="1499835" y="582735"/>
                </a:lnTo>
                <a:lnTo>
                  <a:pt x="1590815" y="676883"/>
                </a:lnTo>
                <a:close/>
              </a:path>
              <a:path w="2749550" h="10295255">
                <a:moveTo>
                  <a:pt x="1682937" y="623721"/>
                </a:moveTo>
                <a:lnTo>
                  <a:pt x="1654789" y="639965"/>
                </a:lnTo>
                <a:lnTo>
                  <a:pt x="1568089" y="543346"/>
                </a:lnTo>
                <a:lnTo>
                  <a:pt x="1597887" y="526151"/>
                </a:lnTo>
                <a:lnTo>
                  <a:pt x="1682937" y="623721"/>
                </a:lnTo>
                <a:close/>
              </a:path>
              <a:path w="2749550" h="10295255">
                <a:moveTo>
                  <a:pt x="1685760" y="622093"/>
                </a:moveTo>
                <a:lnTo>
                  <a:pt x="1683225" y="623556"/>
                </a:lnTo>
                <a:lnTo>
                  <a:pt x="1597972" y="526102"/>
                </a:lnTo>
                <a:lnTo>
                  <a:pt x="1600611" y="524579"/>
                </a:lnTo>
                <a:lnTo>
                  <a:pt x="1685760" y="622093"/>
                </a:lnTo>
                <a:close/>
              </a:path>
              <a:path w="2749550" h="10295255">
                <a:moveTo>
                  <a:pt x="1738929" y="591410"/>
                </a:moveTo>
                <a:lnTo>
                  <a:pt x="1731212" y="595863"/>
                </a:lnTo>
                <a:lnTo>
                  <a:pt x="1650973" y="495516"/>
                </a:lnTo>
                <a:lnTo>
                  <a:pt x="1656062" y="492579"/>
                </a:lnTo>
                <a:lnTo>
                  <a:pt x="1686249" y="527366"/>
                </a:lnTo>
                <a:lnTo>
                  <a:pt x="1687012" y="526926"/>
                </a:lnTo>
                <a:lnTo>
                  <a:pt x="1738929" y="591410"/>
                </a:lnTo>
                <a:close/>
              </a:path>
              <a:path w="2749550" h="10295255">
                <a:moveTo>
                  <a:pt x="1687012" y="526926"/>
                </a:moveTo>
                <a:lnTo>
                  <a:pt x="1686297" y="527338"/>
                </a:lnTo>
                <a:lnTo>
                  <a:pt x="1656117" y="492548"/>
                </a:lnTo>
                <a:lnTo>
                  <a:pt x="1686395" y="526160"/>
                </a:lnTo>
                <a:lnTo>
                  <a:pt x="1687012" y="526926"/>
                </a:lnTo>
                <a:close/>
              </a:path>
              <a:path w="2749550" h="10295255">
                <a:moveTo>
                  <a:pt x="1686395" y="526160"/>
                </a:moveTo>
                <a:lnTo>
                  <a:pt x="1656119" y="492546"/>
                </a:lnTo>
                <a:lnTo>
                  <a:pt x="1658313" y="491280"/>
                </a:lnTo>
                <a:lnTo>
                  <a:pt x="1686395" y="526160"/>
                </a:lnTo>
                <a:close/>
              </a:path>
              <a:path w="2749550" h="10295255">
                <a:moveTo>
                  <a:pt x="1756049" y="581530"/>
                </a:moveTo>
                <a:lnTo>
                  <a:pt x="1743033" y="589042"/>
                </a:lnTo>
                <a:lnTo>
                  <a:pt x="1726170" y="570321"/>
                </a:lnTo>
                <a:lnTo>
                  <a:pt x="1661154" y="489641"/>
                </a:lnTo>
                <a:lnTo>
                  <a:pt x="1676843" y="480587"/>
                </a:lnTo>
                <a:lnTo>
                  <a:pt x="1756049" y="581530"/>
                </a:lnTo>
                <a:close/>
              </a:path>
              <a:path w="2749550" h="10295255">
                <a:moveTo>
                  <a:pt x="1790578" y="561605"/>
                </a:moveTo>
                <a:lnTo>
                  <a:pt x="1772434" y="572075"/>
                </a:lnTo>
                <a:lnTo>
                  <a:pt x="1697087" y="468905"/>
                </a:lnTo>
                <a:lnTo>
                  <a:pt x="1717440" y="457160"/>
                </a:lnTo>
                <a:lnTo>
                  <a:pt x="1790578" y="561605"/>
                </a:lnTo>
                <a:close/>
              </a:path>
              <a:path w="2749550" h="10295255">
                <a:moveTo>
                  <a:pt x="1795699" y="558649"/>
                </a:moveTo>
                <a:lnTo>
                  <a:pt x="1793426" y="559961"/>
                </a:lnTo>
                <a:lnTo>
                  <a:pt x="1720314" y="455501"/>
                </a:lnTo>
                <a:lnTo>
                  <a:pt x="1721024" y="455091"/>
                </a:lnTo>
                <a:lnTo>
                  <a:pt x="1795699" y="558649"/>
                </a:lnTo>
                <a:close/>
              </a:path>
              <a:path w="2749550" h="10295255">
                <a:moveTo>
                  <a:pt x="41358" y="1571038"/>
                </a:moveTo>
                <a:lnTo>
                  <a:pt x="21150" y="1582700"/>
                </a:lnTo>
                <a:lnTo>
                  <a:pt x="3603" y="1563500"/>
                </a:lnTo>
                <a:lnTo>
                  <a:pt x="5640" y="1532999"/>
                </a:lnTo>
                <a:lnTo>
                  <a:pt x="41358" y="1571038"/>
                </a:lnTo>
                <a:close/>
              </a:path>
              <a:path w="2749550" h="10295255">
                <a:moveTo>
                  <a:pt x="17119" y="1585026"/>
                </a:moveTo>
                <a:lnTo>
                  <a:pt x="8600" y="1589942"/>
                </a:lnTo>
                <a:lnTo>
                  <a:pt x="271" y="1580086"/>
                </a:lnTo>
                <a:lnTo>
                  <a:pt x="484" y="1565300"/>
                </a:lnTo>
                <a:lnTo>
                  <a:pt x="17119" y="1585026"/>
                </a:lnTo>
                <a:close/>
              </a:path>
              <a:path w="2749550" h="10295255">
                <a:moveTo>
                  <a:pt x="1742997" y="589063"/>
                </a:moveTo>
                <a:lnTo>
                  <a:pt x="1741821" y="589741"/>
                </a:lnTo>
                <a:lnTo>
                  <a:pt x="1726681" y="570954"/>
                </a:lnTo>
                <a:lnTo>
                  <a:pt x="1742997" y="589063"/>
                </a:lnTo>
                <a:close/>
              </a:path>
              <a:path w="2749550" h="10295255">
                <a:moveTo>
                  <a:pt x="188973" y="1647146"/>
                </a:moveTo>
                <a:lnTo>
                  <a:pt x="181889" y="1651233"/>
                </a:lnTo>
                <a:lnTo>
                  <a:pt x="83276" y="1546849"/>
                </a:lnTo>
                <a:lnTo>
                  <a:pt x="90760" y="1542530"/>
                </a:lnTo>
                <a:lnTo>
                  <a:pt x="188973" y="1647146"/>
                </a:lnTo>
                <a:close/>
              </a:path>
              <a:path w="2749550" h="10295255">
                <a:moveTo>
                  <a:pt x="146274" y="1598472"/>
                </a:moveTo>
                <a:lnTo>
                  <a:pt x="137419" y="1588919"/>
                </a:lnTo>
                <a:lnTo>
                  <a:pt x="93636" y="1540870"/>
                </a:lnTo>
                <a:lnTo>
                  <a:pt x="94325" y="1540472"/>
                </a:lnTo>
                <a:lnTo>
                  <a:pt x="146274" y="1598472"/>
                </a:lnTo>
                <a:close/>
              </a:path>
              <a:path w="2749550" h="10295255">
                <a:moveTo>
                  <a:pt x="336867" y="1561799"/>
                </a:moveTo>
                <a:lnTo>
                  <a:pt x="331111" y="1565121"/>
                </a:lnTo>
                <a:lnTo>
                  <a:pt x="227035" y="1463888"/>
                </a:lnTo>
                <a:lnTo>
                  <a:pt x="233265" y="1460293"/>
                </a:lnTo>
                <a:lnTo>
                  <a:pt x="336867" y="1561799"/>
                </a:lnTo>
                <a:close/>
              </a:path>
              <a:path w="2749550" h="10295255">
                <a:moveTo>
                  <a:pt x="379858" y="1536991"/>
                </a:moveTo>
                <a:lnTo>
                  <a:pt x="374516" y="1540073"/>
                </a:lnTo>
                <a:lnTo>
                  <a:pt x="269753" y="1439237"/>
                </a:lnTo>
                <a:lnTo>
                  <a:pt x="275520" y="1435909"/>
                </a:lnTo>
                <a:lnTo>
                  <a:pt x="379858" y="1536991"/>
                </a:lnTo>
                <a:close/>
              </a:path>
              <a:path w="2749550" h="10295255">
                <a:moveTo>
                  <a:pt x="570574" y="1426933"/>
                </a:moveTo>
                <a:lnTo>
                  <a:pt x="567039" y="1428973"/>
                </a:lnTo>
                <a:lnTo>
                  <a:pt x="457112" y="1331116"/>
                </a:lnTo>
                <a:lnTo>
                  <a:pt x="461121" y="1328803"/>
                </a:lnTo>
                <a:lnTo>
                  <a:pt x="570574" y="1426933"/>
                </a:lnTo>
                <a:close/>
              </a:path>
              <a:path w="2749550" h="10295255">
                <a:moveTo>
                  <a:pt x="657260" y="1376908"/>
                </a:moveTo>
                <a:lnTo>
                  <a:pt x="613381" y="1402230"/>
                </a:lnTo>
                <a:lnTo>
                  <a:pt x="503064" y="1304599"/>
                </a:lnTo>
                <a:lnTo>
                  <a:pt x="546617" y="1279465"/>
                </a:lnTo>
                <a:lnTo>
                  <a:pt x="657260" y="1376908"/>
                </a:lnTo>
                <a:close/>
              </a:path>
              <a:path w="2749550" h="10295255">
                <a:moveTo>
                  <a:pt x="1477451" y="903596"/>
                </a:moveTo>
                <a:lnTo>
                  <a:pt x="1473111" y="906100"/>
                </a:lnTo>
                <a:lnTo>
                  <a:pt x="1370132" y="804234"/>
                </a:lnTo>
                <a:lnTo>
                  <a:pt x="1374103" y="801943"/>
                </a:lnTo>
                <a:lnTo>
                  <a:pt x="1477451" y="903596"/>
                </a:lnTo>
                <a:close/>
              </a:path>
              <a:path w="2749550" h="10295255">
                <a:moveTo>
                  <a:pt x="1511765" y="883793"/>
                </a:moveTo>
                <a:lnTo>
                  <a:pt x="1479407" y="902467"/>
                </a:lnTo>
                <a:lnTo>
                  <a:pt x="1375847" y="800936"/>
                </a:lnTo>
                <a:lnTo>
                  <a:pt x="1410617" y="780871"/>
                </a:lnTo>
                <a:lnTo>
                  <a:pt x="1511765" y="883793"/>
                </a:lnTo>
                <a:close/>
              </a:path>
              <a:path w="2749550" h="10295255">
                <a:moveTo>
                  <a:pt x="1629773" y="815694"/>
                </a:moveTo>
                <a:lnTo>
                  <a:pt x="1623948" y="819056"/>
                </a:lnTo>
                <a:lnTo>
                  <a:pt x="1527055" y="713677"/>
                </a:lnTo>
                <a:lnTo>
                  <a:pt x="1532515" y="710527"/>
                </a:lnTo>
                <a:lnTo>
                  <a:pt x="1629773" y="815694"/>
                </a:lnTo>
                <a:close/>
              </a:path>
              <a:path w="2749550" h="10295255">
                <a:moveTo>
                  <a:pt x="1655541" y="800824"/>
                </a:moveTo>
                <a:lnTo>
                  <a:pt x="1632369" y="814196"/>
                </a:lnTo>
                <a:lnTo>
                  <a:pt x="1534957" y="709118"/>
                </a:lnTo>
                <a:lnTo>
                  <a:pt x="1560297" y="694495"/>
                </a:lnTo>
                <a:lnTo>
                  <a:pt x="1655541" y="800824"/>
                </a:lnTo>
                <a:close/>
              </a:path>
              <a:path w="2749550" h="10295255">
                <a:moveTo>
                  <a:pt x="1728938" y="758468"/>
                </a:moveTo>
                <a:lnTo>
                  <a:pt x="1721988" y="762479"/>
                </a:lnTo>
                <a:lnTo>
                  <a:pt x="1630907" y="653747"/>
                </a:lnTo>
                <a:lnTo>
                  <a:pt x="1637487" y="649950"/>
                </a:lnTo>
                <a:lnTo>
                  <a:pt x="1728938" y="758468"/>
                </a:lnTo>
                <a:close/>
              </a:path>
              <a:path w="2749550" h="10295255">
                <a:moveTo>
                  <a:pt x="1749162" y="746797"/>
                </a:moveTo>
                <a:lnTo>
                  <a:pt x="1731816" y="756807"/>
                </a:lnTo>
                <a:lnTo>
                  <a:pt x="1640268" y="648345"/>
                </a:lnTo>
                <a:lnTo>
                  <a:pt x="1659412" y="637297"/>
                </a:lnTo>
                <a:lnTo>
                  <a:pt x="1749162" y="746797"/>
                </a:lnTo>
                <a:close/>
              </a:path>
              <a:path w="2749550" h="10295255">
                <a:moveTo>
                  <a:pt x="1804152" y="715064"/>
                </a:moveTo>
                <a:lnTo>
                  <a:pt x="1781644" y="728053"/>
                </a:lnTo>
                <a:lnTo>
                  <a:pt x="1695028" y="616744"/>
                </a:lnTo>
                <a:lnTo>
                  <a:pt x="1719531" y="602604"/>
                </a:lnTo>
                <a:lnTo>
                  <a:pt x="1804152" y="715064"/>
                </a:lnTo>
                <a:close/>
              </a:path>
              <a:path w="2749550" h="10295255">
                <a:moveTo>
                  <a:pt x="1807127" y="713347"/>
                </a:moveTo>
                <a:lnTo>
                  <a:pt x="1806531" y="713691"/>
                </a:lnTo>
                <a:lnTo>
                  <a:pt x="1720949" y="601786"/>
                </a:lnTo>
                <a:lnTo>
                  <a:pt x="1722480" y="600902"/>
                </a:lnTo>
                <a:lnTo>
                  <a:pt x="1807127" y="713347"/>
                </a:lnTo>
                <a:close/>
              </a:path>
              <a:path w="2749550" h="10295255">
                <a:moveTo>
                  <a:pt x="1838608" y="695180"/>
                </a:moveTo>
                <a:lnTo>
                  <a:pt x="1836566" y="696359"/>
                </a:lnTo>
                <a:lnTo>
                  <a:pt x="1757471" y="580710"/>
                </a:lnTo>
                <a:lnTo>
                  <a:pt x="1765961" y="575811"/>
                </a:lnTo>
                <a:lnTo>
                  <a:pt x="1816548" y="649259"/>
                </a:lnTo>
                <a:lnTo>
                  <a:pt x="1803840" y="656592"/>
                </a:lnTo>
                <a:lnTo>
                  <a:pt x="1838608" y="695180"/>
                </a:lnTo>
                <a:close/>
              </a:path>
              <a:path w="2749550" h="10295255">
                <a:moveTo>
                  <a:pt x="1859398" y="683183"/>
                </a:moveTo>
                <a:lnTo>
                  <a:pt x="1848341" y="689563"/>
                </a:lnTo>
                <a:lnTo>
                  <a:pt x="1768878" y="574127"/>
                </a:lnTo>
                <a:lnTo>
                  <a:pt x="1780772" y="567264"/>
                </a:lnTo>
                <a:lnTo>
                  <a:pt x="1859398" y="683183"/>
                </a:lnTo>
                <a:close/>
              </a:path>
              <a:path w="2749550" h="10295255">
                <a:moveTo>
                  <a:pt x="79435" y="1710357"/>
                </a:moveTo>
                <a:lnTo>
                  <a:pt x="56581" y="1723546"/>
                </a:lnTo>
                <a:lnTo>
                  <a:pt x="4874" y="1665407"/>
                </a:lnTo>
                <a:lnTo>
                  <a:pt x="1379" y="1623435"/>
                </a:lnTo>
                <a:lnTo>
                  <a:pt x="79435" y="1710357"/>
                </a:lnTo>
                <a:close/>
              </a:path>
              <a:path w="2749550" h="10295255">
                <a:moveTo>
                  <a:pt x="52595" y="1725846"/>
                </a:moveTo>
                <a:lnTo>
                  <a:pt x="44398" y="1730577"/>
                </a:lnTo>
                <a:lnTo>
                  <a:pt x="1906" y="1681783"/>
                </a:lnTo>
                <a:lnTo>
                  <a:pt x="1818" y="1667170"/>
                </a:lnTo>
                <a:lnTo>
                  <a:pt x="52595" y="1725846"/>
                </a:lnTo>
                <a:close/>
              </a:path>
              <a:path w="2749550" h="10295255">
                <a:moveTo>
                  <a:pt x="192876" y="1644893"/>
                </a:moveTo>
                <a:lnTo>
                  <a:pt x="192363" y="1645189"/>
                </a:lnTo>
                <a:lnTo>
                  <a:pt x="154932" y="1608138"/>
                </a:lnTo>
                <a:lnTo>
                  <a:pt x="192876" y="1644893"/>
                </a:lnTo>
                <a:close/>
              </a:path>
              <a:path w="2749550" h="10295255">
                <a:moveTo>
                  <a:pt x="1845455" y="691229"/>
                </a:moveTo>
                <a:lnTo>
                  <a:pt x="1838623" y="695172"/>
                </a:lnTo>
                <a:lnTo>
                  <a:pt x="1803863" y="656579"/>
                </a:lnTo>
                <a:lnTo>
                  <a:pt x="1816548" y="649259"/>
                </a:lnTo>
                <a:lnTo>
                  <a:pt x="1845455" y="691229"/>
                </a:lnTo>
                <a:close/>
              </a:path>
              <a:path w="2749550" h="10295255">
                <a:moveTo>
                  <a:pt x="232701" y="1783204"/>
                </a:moveTo>
                <a:lnTo>
                  <a:pt x="195196" y="1804847"/>
                </a:lnTo>
                <a:lnTo>
                  <a:pt x="96428" y="1700551"/>
                </a:lnTo>
                <a:lnTo>
                  <a:pt x="132443" y="1679768"/>
                </a:lnTo>
                <a:lnTo>
                  <a:pt x="232701" y="1783204"/>
                </a:lnTo>
                <a:close/>
              </a:path>
              <a:path w="2749550" h="10295255">
                <a:moveTo>
                  <a:pt x="237947" y="1780177"/>
                </a:moveTo>
                <a:lnTo>
                  <a:pt x="236001" y="1781299"/>
                </a:lnTo>
                <a:lnTo>
                  <a:pt x="135930" y="1677755"/>
                </a:lnTo>
                <a:lnTo>
                  <a:pt x="136392" y="1677489"/>
                </a:lnTo>
                <a:lnTo>
                  <a:pt x="237947" y="1780177"/>
                </a:lnTo>
                <a:close/>
              </a:path>
              <a:path w="2749550" h="10295255">
                <a:moveTo>
                  <a:pt x="390102" y="1692372"/>
                </a:moveTo>
                <a:lnTo>
                  <a:pt x="384806" y="1695428"/>
                </a:lnTo>
                <a:lnTo>
                  <a:pt x="279597" y="1594848"/>
                </a:lnTo>
                <a:lnTo>
                  <a:pt x="285319" y="1591547"/>
                </a:lnTo>
                <a:lnTo>
                  <a:pt x="390102" y="1692372"/>
                </a:lnTo>
                <a:close/>
              </a:path>
              <a:path w="2749550" h="10295255">
                <a:moveTo>
                  <a:pt x="434459" y="1666774"/>
                </a:moveTo>
                <a:lnTo>
                  <a:pt x="429202" y="1669808"/>
                </a:lnTo>
                <a:lnTo>
                  <a:pt x="323066" y="1569764"/>
                </a:lnTo>
                <a:lnTo>
                  <a:pt x="328565" y="1566591"/>
                </a:lnTo>
                <a:lnTo>
                  <a:pt x="434459" y="1666774"/>
                </a:lnTo>
                <a:close/>
              </a:path>
              <a:path w="2749550" h="10295255">
                <a:moveTo>
                  <a:pt x="676682" y="1526993"/>
                </a:moveTo>
                <a:lnTo>
                  <a:pt x="632077" y="1552733"/>
                </a:lnTo>
                <a:lnTo>
                  <a:pt x="521005" y="1455538"/>
                </a:lnTo>
                <a:lnTo>
                  <a:pt x="565271" y="1429993"/>
                </a:lnTo>
                <a:lnTo>
                  <a:pt x="676682" y="1526993"/>
                </a:lnTo>
                <a:close/>
              </a:path>
              <a:path w="2749550" h="10295255">
                <a:moveTo>
                  <a:pt x="765561" y="1475703"/>
                </a:moveTo>
                <a:lnTo>
                  <a:pt x="721187" y="1501310"/>
                </a:lnTo>
                <a:lnTo>
                  <a:pt x="609130" y="1404683"/>
                </a:lnTo>
                <a:lnTo>
                  <a:pt x="653403" y="1379134"/>
                </a:lnTo>
                <a:lnTo>
                  <a:pt x="765561" y="1475703"/>
                </a:lnTo>
                <a:close/>
              </a:path>
              <a:path w="2749550" h="10295255">
                <a:moveTo>
                  <a:pt x="1542330" y="1027448"/>
                </a:moveTo>
                <a:lnTo>
                  <a:pt x="1537656" y="1030145"/>
                </a:lnTo>
                <a:lnTo>
                  <a:pt x="1435850" y="927602"/>
                </a:lnTo>
                <a:lnTo>
                  <a:pt x="1440152" y="925120"/>
                </a:lnTo>
                <a:lnTo>
                  <a:pt x="1542330" y="1027448"/>
                </a:lnTo>
                <a:close/>
              </a:path>
              <a:path w="2749550" h="10295255">
                <a:moveTo>
                  <a:pt x="1574614" y="1008818"/>
                </a:moveTo>
                <a:lnTo>
                  <a:pt x="1568030" y="1012617"/>
                </a:lnTo>
                <a:lnTo>
                  <a:pt x="1468744" y="908620"/>
                </a:lnTo>
                <a:lnTo>
                  <a:pt x="1474628" y="905225"/>
                </a:lnTo>
                <a:lnTo>
                  <a:pt x="1574614" y="1008818"/>
                </a:lnTo>
                <a:close/>
              </a:path>
              <a:path w="2749550" h="10295255">
                <a:moveTo>
                  <a:pt x="1692758" y="940639"/>
                </a:moveTo>
                <a:lnTo>
                  <a:pt x="1661210" y="958845"/>
                </a:lnTo>
                <a:lnTo>
                  <a:pt x="1564213" y="853527"/>
                </a:lnTo>
                <a:lnTo>
                  <a:pt x="1597194" y="834495"/>
                </a:lnTo>
                <a:lnTo>
                  <a:pt x="1692758" y="940639"/>
                </a:lnTo>
                <a:close/>
              </a:path>
              <a:path w="2749550" h="10295255">
                <a:moveTo>
                  <a:pt x="1695570" y="939016"/>
                </a:moveTo>
                <a:lnTo>
                  <a:pt x="1692898" y="940559"/>
                </a:lnTo>
                <a:lnTo>
                  <a:pt x="1597555" y="834286"/>
                </a:lnTo>
                <a:lnTo>
                  <a:pt x="1599868" y="832952"/>
                </a:lnTo>
                <a:lnTo>
                  <a:pt x="1695570" y="939016"/>
                </a:lnTo>
                <a:close/>
              </a:path>
              <a:path w="2749550" h="10295255">
                <a:moveTo>
                  <a:pt x="1770672" y="895677"/>
                </a:moveTo>
                <a:lnTo>
                  <a:pt x="1763737" y="899679"/>
                </a:lnTo>
                <a:lnTo>
                  <a:pt x="1672586" y="790988"/>
                </a:lnTo>
                <a:lnTo>
                  <a:pt x="1679149" y="787200"/>
                </a:lnTo>
                <a:lnTo>
                  <a:pt x="1770672" y="895677"/>
                </a:lnTo>
                <a:close/>
              </a:path>
              <a:path w="2749550" h="10295255">
                <a:moveTo>
                  <a:pt x="1793238" y="882654"/>
                </a:moveTo>
                <a:lnTo>
                  <a:pt x="1790976" y="883960"/>
                </a:lnTo>
                <a:lnTo>
                  <a:pt x="1701161" y="774498"/>
                </a:lnTo>
                <a:lnTo>
                  <a:pt x="1703794" y="772978"/>
                </a:lnTo>
                <a:lnTo>
                  <a:pt x="1793238" y="882654"/>
                </a:lnTo>
                <a:close/>
              </a:path>
              <a:path w="2749550" h="10295255">
                <a:moveTo>
                  <a:pt x="1850302" y="849724"/>
                </a:moveTo>
                <a:lnTo>
                  <a:pt x="1842211" y="854394"/>
                </a:lnTo>
                <a:lnTo>
                  <a:pt x="1757937" y="741734"/>
                </a:lnTo>
                <a:lnTo>
                  <a:pt x="1765642" y="737287"/>
                </a:lnTo>
                <a:lnTo>
                  <a:pt x="1850302" y="849724"/>
                </a:lnTo>
                <a:close/>
              </a:path>
              <a:path w="2749550" h="10295255">
                <a:moveTo>
                  <a:pt x="1866285" y="840501"/>
                </a:moveTo>
                <a:lnTo>
                  <a:pt x="1853329" y="847978"/>
                </a:lnTo>
                <a:lnTo>
                  <a:pt x="1768644" y="735555"/>
                </a:lnTo>
                <a:lnTo>
                  <a:pt x="1782878" y="727341"/>
                </a:lnTo>
                <a:lnTo>
                  <a:pt x="1866285" y="840501"/>
                </a:lnTo>
                <a:close/>
              </a:path>
              <a:path w="2749550" h="10295255">
                <a:moveTo>
                  <a:pt x="1895963" y="823375"/>
                </a:moveTo>
                <a:lnTo>
                  <a:pt x="1887074" y="828504"/>
                </a:lnTo>
                <a:lnTo>
                  <a:pt x="1807963" y="712865"/>
                </a:lnTo>
                <a:lnTo>
                  <a:pt x="1816452" y="707966"/>
                </a:lnTo>
                <a:lnTo>
                  <a:pt x="1895963" y="823375"/>
                </a:lnTo>
                <a:close/>
              </a:path>
              <a:path w="2749550" h="10295255">
                <a:moveTo>
                  <a:pt x="1909952" y="815302"/>
                </a:moveTo>
                <a:lnTo>
                  <a:pt x="1898907" y="821676"/>
                </a:lnTo>
                <a:lnTo>
                  <a:pt x="1819426" y="706250"/>
                </a:lnTo>
                <a:lnTo>
                  <a:pt x="1831311" y="699391"/>
                </a:lnTo>
                <a:lnTo>
                  <a:pt x="1909952" y="815302"/>
                </a:lnTo>
                <a:close/>
              </a:path>
              <a:path w="2749550" h="10295255">
                <a:moveTo>
                  <a:pt x="85824" y="1867963"/>
                </a:moveTo>
                <a:lnTo>
                  <a:pt x="52823" y="1887007"/>
                </a:lnTo>
                <a:lnTo>
                  <a:pt x="2228" y="1828227"/>
                </a:lnTo>
                <a:lnTo>
                  <a:pt x="374" y="1770645"/>
                </a:lnTo>
                <a:lnTo>
                  <a:pt x="85824" y="1867963"/>
                </a:lnTo>
                <a:close/>
              </a:path>
              <a:path w="2749550" h="10295255">
                <a:moveTo>
                  <a:pt x="89756" y="1865694"/>
                </a:moveTo>
                <a:lnTo>
                  <a:pt x="88022" y="1866695"/>
                </a:lnTo>
                <a:lnTo>
                  <a:pt x="1665" y="1769900"/>
                </a:lnTo>
                <a:lnTo>
                  <a:pt x="3363" y="1768920"/>
                </a:lnTo>
                <a:lnTo>
                  <a:pt x="89756" y="1865694"/>
                </a:lnTo>
                <a:close/>
              </a:path>
              <a:path w="2749550" h="10295255">
                <a:moveTo>
                  <a:pt x="120771" y="2009089"/>
                </a:moveTo>
                <a:lnTo>
                  <a:pt x="119897" y="2009593"/>
                </a:lnTo>
                <a:lnTo>
                  <a:pt x="22706" y="1904922"/>
                </a:lnTo>
                <a:lnTo>
                  <a:pt x="22382" y="1904574"/>
                </a:lnTo>
                <a:lnTo>
                  <a:pt x="24187" y="1903532"/>
                </a:lnTo>
                <a:lnTo>
                  <a:pt x="120771" y="2009089"/>
                </a:lnTo>
                <a:close/>
              </a:path>
              <a:path w="2749550" h="10295255">
                <a:moveTo>
                  <a:pt x="241733" y="1939284"/>
                </a:moveTo>
                <a:lnTo>
                  <a:pt x="235112" y="1943105"/>
                </a:lnTo>
                <a:lnTo>
                  <a:pt x="134577" y="1840364"/>
                </a:lnTo>
                <a:lnTo>
                  <a:pt x="134243" y="1840022"/>
                </a:lnTo>
                <a:lnTo>
                  <a:pt x="141296" y="1835951"/>
                </a:lnTo>
                <a:lnTo>
                  <a:pt x="241733" y="1939284"/>
                </a:lnTo>
                <a:close/>
              </a:path>
              <a:path w="2749550" h="10295255">
                <a:moveTo>
                  <a:pt x="281087" y="1916574"/>
                </a:moveTo>
                <a:lnTo>
                  <a:pt x="277421" y="1918689"/>
                </a:lnTo>
                <a:lnTo>
                  <a:pt x="175641" y="1816667"/>
                </a:lnTo>
                <a:lnTo>
                  <a:pt x="175302" y="1816327"/>
                </a:lnTo>
                <a:lnTo>
                  <a:pt x="177203" y="1815231"/>
                </a:lnTo>
                <a:lnTo>
                  <a:pt x="281087" y="1916574"/>
                </a:lnTo>
                <a:close/>
              </a:path>
              <a:path w="2749550" h="10295255">
                <a:moveTo>
                  <a:pt x="440159" y="1824777"/>
                </a:moveTo>
                <a:lnTo>
                  <a:pt x="435322" y="1827569"/>
                </a:lnTo>
                <a:lnTo>
                  <a:pt x="328788" y="1727754"/>
                </a:lnTo>
                <a:lnTo>
                  <a:pt x="334062" y="1724711"/>
                </a:lnTo>
                <a:lnTo>
                  <a:pt x="440159" y="1824777"/>
                </a:lnTo>
                <a:close/>
              </a:path>
              <a:path w="2749550" h="10295255">
                <a:moveTo>
                  <a:pt x="486356" y="1798118"/>
                </a:moveTo>
                <a:lnTo>
                  <a:pt x="481897" y="1800691"/>
                </a:lnTo>
                <a:lnTo>
                  <a:pt x="374078" y="1701619"/>
                </a:lnTo>
                <a:lnTo>
                  <a:pt x="378960" y="1698801"/>
                </a:lnTo>
                <a:lnTo>
                  <a:pt x="486356" y="1798118"/>
                </a:lnTo>
                <a:close/>
              </a:path>
              <a:path w="2749550" h="10295255">
                <a:moveTo>
                  <a:pt x="779680" y="1628848"/>
                </a:moveTo>
                <a:lnTo>
                  <a:pt x="734815" y="1654738"/>
                </a:lnTo>
                <a:lnTo>
                  <a:pt x="622251" y="1558404"/>
                </a:lnTo>
                <a:lnTo>
                  <a:pt x="667006" y="1532577"/>
                </a:lnTo>
                <a:lnTo>
                  <a:pt x="779680" y="1628848"/>
                </a:lnTo>
                <a:close/>
              </a:path>
              <a:path w="2749550" h="10295255">
                <a:moveTo>
                  <a:pt x="994205" y="1505051"/>
                </a:moveTo>
                <a:lnTo>
                  <a:pt x="825721" y="1602279"/>
                </a:lnTo>
                <a:lnTo>
                  <a:pt x="712558" y="1506290"/>
                </a:lnTo>
                <a:lnTo>
                  <a:pt x="963405" y="1361532"/>
                </a:lnTo>
                <a:lnTo>
                  <a:pt x="994205" y="1505051"/>
                </a:lnTo>
                <a:close/>
              </a:path>
              <a:path w="2749550" h="10295255">
                <a:moveTo>
                  <a:pt x="1306244" y="1324980"/>
                </a:moveTo>
                <a:lnTo>
                  <a:pt x="1108737" y="1438957"/>
                </a:lnTo>
                <a:lnTo>
                  <a:pt x="1077825" y="1295502"/>
                </a:lnTo>
                <a:lnTo>
                  <a:pt x="1196211" y="1227185"/>
                </a:lnTo>
                <a:lnTo>
                  <a:pt x="1306244" y="1324980"/>
                </a:lnTo>
                <a:close/>
              </a:path>
              <a:path w="2749550" h="10295255">
                <a:moveTo>
                  <a:pt x="1428683" y="1254324"/>
                </a:moveTo>
                <a:lnTo>
                  <a:pt x="1382894" y="1280747"/>
                </a:lnTo>
                <a:lnTo>
                  <a:pt x="1269868" y="1184679"/>
                </a:lnTo>
                <a:lnTo>
                  <a:pt x="1315828" y="1158157"/>
                </a:lnTo>
                <a:lnTo>
                  <a:pt x="1428683" y="1254324"/>
                </a:lnTo>
                <a:close/>
              </a:path>
              <a:path w="2749550" h="10295255">
                <a:moveTo>
                  <a:pt x="1601891" y="1154369"/>
                </a:moveTo>
                <a:lnTo>
                  <a:pt x="1596866" y="1157269"/>
                </a:lnTo>
                <a:lnTo>
                  <a:pt x="1496687" y="1054322"/>
                </a:lnTo>
                <a:lnTo>
                  <a:pt x="1496354" y="1053980"/>
                </a:lnTo>
                <a:lnTo>
                  <a:pt x="1501007" y="1051294"/>
                </a:lnTo>
                <a:lnTo>
                  <a:pt x="1601891" y="1154369"/>
                </a:lnTo>
                <a:close/>
              </a:path>
              <a:path w="2749550" h="10295255">
                <a:moveTo>
                  <a:pt x="1632172" y="1136895"/>
                </a:moveTo>
                <a:lnTo>
                  <a:pt x="1624947" y="1141064"/>
                </a:lnTo>
                <a:lnTo>
                  <a:pt x="1527212" y="1036707"/>
                </a:lnTo>
                <a:lnTo>
                  <a:pt x="1526887" y="1036360"/>
                </a:lnTo>
                <a:lnTo>
                  <a:pt x="1533455" y="1032569"/>
                </a:lnTo>
                <a:lnTo>
                  <a:pt x="1632172" y="1136895"/>
                </a:lnTo>
                <a:close/>
              </a:path>
              <a:path w="2749550" h="10295255">
                <a:moveTo>
                  <a:pt x="1725919" y="1082795"/>
                </a:moveTo>
                <a:lnTo>
                  <a:pt x="1719763" y="1086348"/>
                </a:lnTo>
                <a:lnTo>
                  <a:pt x="1624777" y="980405"/>
                </a:lnTo>
                <a:lnTo>
                  <a:pt x="1624460" y="980052"/>
                </a:lnTo>
                <a:lnTo>
                  <a:pt x="1630244" y="976715"/>
                </a:lnTo>
                <a:lnTo>
                  <a:pt x="1725919" y="1082795"/>
                </a:lnTo>
                <a:close/>
              </a:path>
              <a:path w="2749550" h="10295255">
                <a:moveTo>
                  <a:pt x="1749970" y="1068916"/>
                </a:moveTo>
                <a:lnTo>
                  <a:pt x="1741075" y="1074049"/>
                </a:lnTo>
                <a:lnTo>
                  <a:pt x="1648153" y="966915"/>
                </a:lnTo>
                <a:lnTo>
                  <a:pt x="1647843" y="966559"/>
                </a:lnTo>
                <a:lnTo>
                  <a:pt x="1656240" y="961713"/>
                </a:lnTo>
                <a:lnTo>
                  <a:pt x="1749970" y="1068916"/>
                </a:lnTo>
                <a:close/>
              </a:path>
              <a:path w="2749550" h="10295255">
                <a:moveTo>
                  <a:pt x="1827801" y="1024002"/>
                </a:moveTo>
                <a:lnTo>
                  <a:pt x="1820499" y="1028215"/>
                </a:lnTo>
                <a:lnTo>
                  <a:pt x="1731732" y="918684"/>
                </a:lnTo>
                <a:lnTo>
                  <a:pt x="1731437" y="918319"/>
                </a:lnTo>
                <a:lnTo>
                  <a:pt x="1738359" y="914324"/>
                </a:lnTo>
                <a:lnTo>
                  <a:pt x="1827801" y="1024002"/>
                </a:lnTo>
                <a:close/>
              </a:path>
              <a:path w="2749550" h="10295255">
                <a:moveTo>
                  <a:pt x="1846615" y="1013145"/>
                </a:moveTo>
                <a:lnTo>
                  <a:pt x="1830901" y="1022213"/>
                </a:lnTo>
                <a:lnTo>
                  <a:pt x="1741683" y="912941"/>
                </a:lnTo>
                <a:lnTo>
                  <a:pt x="1741386" y="912578"/>
                </a:lnTo>
                <a:lnTo>
                  <a:pt x="1758754" y="902554"/>
                </a:lnTo>
                <a:lnTo>
                  <a:pt x="1846615" y="1013145"/>
                </a:lnTo>
                <a:close/>
              </a:path>
              <a:path w="2749550" h="10295255">
                <a:moveTo>
                  <a:pt x="1892200" y="986839"/>
                </a:moveTo>
                <a:lnTo>
                  <a:pt x="1884115" y="991504"/>
                </a:lnTo>
                <a:lnTo>
                  <a:pt x="1800079" y="879242"/>
                </a:lnTo>
                <a:lnTo>
                  <a:pt x="1799799" y="878869"/>
                </a:lnTo>
                <a:lnTo>
                  <a:pt x="1807495" y="874428"/>
                </a:lnTo>
                <a:lnTo>
                  <a:pt x="1892200" y="986839"/>
                </a:lnTo>
                <a:close/>
              </a:path>
              <a:path w="2749550" h="10295255">
                <a:moveTo>
                  <a:pt x="1908246" y="977579"/>
                </a:moveTo>
                <a:lnTo>
                  <a:pt x="1895290" y="985055"/>
                </a:lnTo>
                <a:lnTo>
                  <a:pt x="1810843" y="873030"/>
                </a:lnTo>
                <a:lnTo>
                  <a:pt x="1810562" y="872658"/>
                </a:lnTo>
                <a:lnTo>
                  <a:pt x="1824798" y="864442"/>
                </a:lnTo>
                <a:lnTo>
                  <a:pt x="1908246" y="977579"/>
                </a:lnTo>
                <a:close/>
              </a:path>
              <a:path w="2749550" h="10295255">
                <a:moveTo>
                  <a:pt x="1949128" y="953987"/>
                </a:moveTo>
                <a:lnTo>
                  <a:pt x="1933280" y="963132"/>
                </a:lnTo>
                <a:lnTo>
                  <a:pt x="1854412" y="847888"/>
                </a:lnTo>
                <a:lnTo>
                  <a:pt x="1854149" y="847504"/>
                </a:lnTo>
                <a:lnTo>
                  <a:pt x="1872341" y="837006"/>
                </a:lnTo>
                <a:lnTo>
                  <a:pt x="1949128" y="953987"/>
                </a:lnTo>
                <a:close/>
              </a:path>
              <a:path w="2749550" h="10295255">
                <a:moveTo>
                  <a:pt x="1956205" y="949903"/>
                </a:moveTo>
                <a:lnTo>
                  <a:pt x="1952058" y="952296"/>
                </a:lnTo>
                <a:lnTo>
                  <a:pt x="1875588" y="835668"/>
                </a:lnTo>
                <a:lnTo>
                  <a:pt x="1875334" y="835279"/>
                </a:lnTo>
                <a:lnTo>
                  <a:pt x="1877546" y="834003"/>
                </a:lnTo>
                <a:lnTo>
                  <a:pt x="1956205" y="949903"/>
                </a:lnTo>
                <a:close/>
              </a:path>
              <a:path w="2749550" h="10295255">
                <a:moveTo>
                  <a:pt x="89979" y="2026858"/>
                </a:moveTo>
                <a:lnTo>
                  <a:pt x="82152" y="2031374"/>
                </a:lnTo>
                <a:lnTo>
                  <a:pt x="4176" y="1944406"/>
                </a:lnTo>
                <a:lnTo>
                  <a:pt x="3770" y="1929978"/>
                </a:lnTo>
                <a:lnTo>
                  <a:pt x="89979" y="2026858"/>
                </a:lnTo>
                <a:close/>
              </a:path>
              <a:path w="2749550" h="10295255">
                <a:moveTo>
                  <a:pt x="139565" y="2144872"/>
                </a:moveTo>
                <a:lnTo>
                  <a:pt x="103084" y="2165925"/>
                </a:lnTo>
                <a:lnTo>
                  <a:pt x="12140" y="2071777"/>
                </a:lnTo>
                <a:lnTo>
                  <a:pt x="47042" y="2051636"/>
                </a:lnTo>
                <a:lnTo>
                  <a:pt x="139565" y="2144872"/>
                </a:lnTo>
                <a:close/>
              </a:path>
              <a:path w="2749550" h="10295255">
                <a:moveTo>
                  <a:pt x="150387" y="2138627"/>
                </a:moveTo>
                <a:lnTo>
                  <a:pt x="143360" y="2142682"/>
                </a:lnTo>
                <a:lnTo>
                  <a:pt x="51016" y="2049343"/>
                </a:lnTo>
                <a:lnTo>
                  <a:pt x="58453" y="2045051"/>
                </a:lnTo>
                <a:lnTo>
                  <a:pt x="150387" y="2138627"/>
                </a:lnTo>
                <a:close/>
              </a:path>
              <a:path w="2749550" h="10295255">
                <a:moveTo>
                  <a:pt x="307294" y="2048080"/>
                </a:moveTo>
                <a:lnTo>
                  <a:pt x="266592" y="2071568"/>
                </a:lnTo>
                <a:lnTo>
                  <a:pt x="169963" y="1980701"/>
                </a:lnTo>
                <a:lnTo>
                  <a:pt x="209255" y="1958026"/>
                </a:lnTo>
                <a:lnTo>
                  <a:pt x="307294" y="2048080"/>
                </a:lnTo>
                <a:close/>
              </a:path>
              <a:path w="2749550" h="10295255">
                <a:moveTo>
                  <a:pt x="316037" y="2043035"/>
                </a:moveTo>
                <a:lnTo>
                  <a:pt x="310385" y="2046296"/>
                </a:lnTo>
                <a:lnTo>
                  <a:pt x="212556" y="1956121"/>
                </a:lnTo>
                <a:lnTo>
                  <a:pt x="216168" y="1954037"/>
                </a:lnTo>
                <a:lnTo>
                  <a:pt x="316037" y="2043035"/>
                </a:lnTo>
                <a:close/>
              </a:path>
              <a:path w="2749550" h="10295255">
                <a:moveTo>
                  <a:pt x="522166" y="1924082"/>
                </a:moveTo>
                <a:lnTo>
                  <a:pt x="478563" y="1949245"/>
                </a:lnTo>
                <a:lnTo>
                  <a:pt x="376350" y="1861600"/>
                </a:lnTo>
                <a:lnTo>
                  <a:pt x="419430" y="1836739"/>
                </a:lnTo>
                <a:lnTo>
                  <a:pt x="500611" y="1907196"/>
                </a:lnTo>
                <a:lnTo>
                  <a:pt x="522166" y="1924082"/>
                </a:lnTo>
                <a:close/>
              </a:path>
              <a:path w="2749550" h="10295255">
                <a:moveTo>
                  <a:pt x="565255" y="1899217"/>
                </a:moveTo>
                <a:lnTo>
                  <a:pt x="522363" y="1923969"/>
                </a:lnTo>
                <a:lnTo>
                  <a:pt x="500611" y="1907196"/>
                </a:lnTo>
                <a:lnTo>
                  <a:pt x="420090" y="1836359"/>
                </a:lnTo>
                <a:lnTo>
                  <a:pt x="462614" y="1811819"/>
                </a:lnTo>
                <a:lnTo>
                  <a:pt x="565255" y="1899217"/>
                </a:lnTo>
                <a:close/>
              </a:path>
              <a:path w="2749550" h="10295255">
                <a:moveTo>
                  <a:pt x="1436828" y="1396252"/>
                </a:moveTo>
                <a:lnTo>
                  <a:pt x="1433380" y="1398243"/>
                </a:lnTo>
                <a:lnTo>
                  <a:pt x="1328072" y="1312383"/>
                </a:lnTo>
                <a:lnTo>
                  <a:pt x="1335530" y="1308080"/>
                </a:lnTo>
                <a:lnTo>
                  <a:pt x="1436828" y="1396252"/>
                </a:lnTo>
                <a:close/>
              </a:path>
              <a:path w="2749550" h="10295255">
                <a:moveTo>
                  <a:pt x="1509573" y="1354273"/>
                </a:moveTo>
                <a:lnTo>
                  <a:pt x="1472125" y="1375884"/>
                </a:lnTo>
                <a:lnTo>
                  <a:pt x="1375185" y="1285196"/>
                </a:lnTo>
                <a:lnTo>
                  <a:pt x="1412928" y="1263415"/>
                </a:lnTo>
                <a:lnTo>
                  <a:pt x="1509573" y="1354273"/>
                </a:lnTo>
                <a:close/>
              </a:path>
              <a:path w="2749550" h="10295255">
                <a:moveTo>
                  <a:pt x="1643308" y="1277098"/>
                </a:moveTo>
                <a:lnTo>
                  <a:pt x="1640612" y="1278654"/>
                </a:lnTo>
                <a:lnTo>
                  <a:pt x="1548930" y="1184932"/>
                </a:lnTo>
                <a:lnTo>
                  <a:pt x="1551459" y="1183472"/>
                </a:lnTo>
                <a:lnTo>
                  <a:pt x="1643308" y="1277098"/>
                </a:lnTo>
                <a:close/>
              </a:path>
              <a:path w="2749550" h="10295255">
                <a:moveTo>
                  <a:pt x="1678011" y="1257071"/>
                </a:moveTo>
                <a:lnTo>
                  <a:pt x="1644317" y="1276515"/>
                </a:lnTo>
                <a:lnTo>
                  <a:pt x="1551589" y="1183397"/>
                </a:lnTo>
                <a:lnTo>
                  <a:pt x="1587035" y="1162942"/>
                </a:lnTo>
                <a:lnTo>
                  <a:pt x="1678011" y="1257071"/>
                </a:lnTo>
                <a:close/>
              </a:path>
              <a:path w="2749550" h="10295255">
                <a:moveTo>
                  <a:pt x="1772616" y="1202477"/>
                </a:moveTo>
                <a:lnTo>
                  <a:pt x="1766096" y="1206240"/>
                </a:lnTo>
                <a:lnTo>
                  <a:pt x="1678975" y="1109886"/>
                </a:lnTo>
                <a:lnTo>
                  <a:pt x="1685118" y="1106341"/>
                </a:lnTo>
                <a:lnTo>
                  <a:pt x="1772616" y="1202477"/>
                </a:lnTo>
                <a:close/>
              </a:path>
              <a:path w="2749550" h="10295255">
                <a:moveTo>
                  <a:pt x="1794930" y="1189600"/>
                </a:moveTo>
                <a:lnTo>
                  <a:pt x="1785602" y="1194983"/>
                </a:lnTo>
                <a:lnTo>
                  <a:pt x="1700398" y="1097523"/>
                </a:lnTo>
                <a:lnTo>
                  <a:pt x="1709286" y="1092394"/>
                </a:lnTo>
                <a:lnTo>
                  <a:pt x="1794930" y="1189600"/>
                </a:lnTo>
                <a:close/>
              </a:path>
              <a:path w="2749550" h="10295255">
                <a:moveTo>
                  <a:pt x="1854866" y="1155013"/>
                </a:moveTo>
                <a:lnTo>
                  <a:pt x="1847576" y="1159220"/>
                </a:lnTo>
                <a:lnTo>
                  <a:pt x="1764792" y="1060363"/>
                </a:lnTo>
                <a:lnTo>
                  <a:pt x="1771700" y="1056377"/>
                </a:lnTo>
                <a:lnTo>
                  <a:pt x="1854866" y="1155013"/>
                </a:lnTo>
                <a:close/>
              </a:path>
              <a:path w="2749550" h="10295255">
                <a:moveTo>
                  <a:pt x="1873763" y="1144108"/>
                </a:moveTo>
                <a:lnTo>
                  <a:pt x="1863745" y="1149889"/>
                </a:lnTo>
                <a:lnTo>
                  <a:pt x="1782476" y="1050158"/>
                </a:lnTo>
                <a:lnTo>
                  <a:pt x="1792185" y="1044555"/>
                </a:lnTo>
                <a:lnTo>
                  <a:pt x="1873763" y="1144108"/>
                </a:lnTo>
                <a:close/>
              </a:path>
              <a:path w="2749550" h="10295255">
                <a:moveTo>
                  <a:pt x="1935933" y="1108231"/>
                </a:moveTo>
                <a:lnTo>
                  <a:pt x="1927457" y="1113122"/>
                </a:lnTo>
                <a:lnTo>
                  <a:pt x="1851980" y="1010049"/>
                </a:lnTo>
                <a:lnTo>
                  <a:pt x="1860058" y="1005387"/>
                </a:lnTo>
                <a:lnTo>
                  <a:pt x="1935933" y="1108231"/>
                </a:lnTo>
                <a:close/>
              </a:path>
              <a:path w="2749550" h="10295255">
                <a:moveTo>
                  <a:pt x="1950972" y="1099552"/>
                </a:moveTo>
                <a:lnTo>
                  <a:pt x="1939095" y="1106406"/>
                </a:lnTo>
                <a:lnTo>
                  <a:pt x="1863227" y="1003558"/>
                </a:lnTo>
                <a:lnTo>
                  <a:pt x="1876177" y="996085"/>
                </a:lnTo>
                <a:lnTo>
                  <a:pt x="1950972" y="1099552"/>
                </a:lnTo>
                <a:close/>
              </a:path>
              <a:path w="2749550" h="10295255">
                <a:moveTo>
                  <a:pt x="1984738" y="1080067"/>
                </a:moveTo>
                <a:lnTo>
                  <a:pt x="1975441" y="1085432"/>
                </a:lnTo>
                <a:lnTo>
                  <a:pt x="1905406" y="979217"/>
                </a:lnTo>
                <a:lnTo>
                  <a:pt x="1914291" y="974091"/>
                </a:lnTo>
                <a:lnTo>
                  <a:pt x="1984738" y="1080067"/>
                </a:lnTo>
                <a:close/>
              </a:path>
              <a:path w="2749550" h="10295255">
                <a:moveTo>
                  <a:pt x="1998176" y="1072312"/>
                </a:moveTo>
                <a:lnTo>
                  <a:pt x="1987725" y="1078343"/>
                </a:lnTo>
                <a:lnTo>
                  <a:pt x="1917343" y="972329"/>
                </a:lnTo>
                <a:lnTo>
                  <a:pt x="1928388" y="965956"/>
                </a:lnTo>
                <a:lnTo>
                  <a:pt x="1998176" y="1072312"/>
                </a:lnTo>
                <a:close/>
              </a:path>
              <a:path w="2749550" h="10295255">
                <a:moveTo>
                  <a:pt x="522363" y="1923969"/>
                </a:moveTo>
                <a:lnTo>
                  <a:pt x="522166" y="1924082"/>
                </a:lnTo>
                <a:lnTo>
                  <a:pt x="500611" y="1907196"/>
                </a:lnTo>
                <a:lnTo>
                  <a:pt x="522363" y="1923969"/>
                </a:lnTo>
                <a:close/>
              </a:path>
              <a:path w="2749550" h="10295255">
                <a:moveTo>
                  <a:pt x="166604" y="2290562"/>
                </a:moveTo>
                <a:lnTo>
                  <a:pt x="160035" y="2294353"/>
                </a:lnTo>
                <a:lnTo>
                  <a:pt x="58588" y="2191602"/>
                </a:lnTo>
                <a:lnTo>
                  <a:pt x="65598" y="2187557"/>
                </a:lnTo>
                <a:lnTo>
                  <a:pt x="166604" y="2290562"/>
                </a:lnTo>
                <a:close/>
              </a:path>
              <a:path w="2749550" h="10295255">
                <a:moveTo>
                  <a:pt x="176895" y="2284623"/>
                </a:moveTo>
                <a:lnTo>
                  <a:pt x="170324" y="2288415"/>
                </a:lnTo>
                <a:lnTo>
                  <a:pt x="69508" y="2185301"/>
                </a:lnTo>
                <a:lnTo>
                  <a:pt x="76519" y="2181255"/>
                </a:lnTo>
                <a:lnTo>
                  <a:pt x="176895" y="2284623"/>
                </a:lnTo>
                <a:close/>
              </a:path>
              <a:path w="2749550" h="10295255">
                <a:moveTo>
                  <a:pt x="344093" y="2188137"/>
                </a:moveTo>
                <a:lnTo>
                  <a:pt x="338897" y="2191135"/>
                </a:lnTo>
                <a:lnTo>
                  <a:pt x="232595" y="2091187"/>
                </a:lnTo>
                <a:lnTo>
                  <a:pt x="238224" y="2087939"/>
                </a:lnTo>
                <a:lnTo>
                  <a:pt x="344093" y="2188137"/>
                </a:lnTo>
                <a:close/>
              </a:path>
              <a:path w="2749550" h="10295255">
                <a:moveTo>
                  <a:pt x="389346" y="2162023"/>
                </a:moveTo>
                <a:lnTo>
                  <a:pt x="347225" y="2186329"/>
                </a:lnTo>
                <a:lnTo>
                  <a:pt x="241419" y="2086095"/>
                </a:lnTo>
                <a:lnTo>
                  <a:pt x="282585" y="2062339"/>
                </a:lnTo>
                <a:lnTo>
                  <a:pt x="389346" y="2162023"/>
                </a:lnTo>
                <a:close/>
              </a:path>
              <a:path w="2749550" h="10295255">
                <a:moveTo>
                  <a:pt x="569230" y="2058215"/>
                </a:moveTo>
                <a:lnTo>
                  <a:pt x="565742" y="2060228"/>
                </a:lnTo>
                <a:lnTo>
                  <a:pt x="454667" y="1963034"/>
                </a:lnTo>
                <a:lnTo>
                  <a:pt x="458604" y="1960762"/>
                </a:lnTo>
                <a:lnTo>
                  <a:pt x="569230" y="2058215"/>
                </a:lnTo>
                <a:close/>
              </a:path>
              <a:path w="2749550" h="10295255">
                <a:moveTo>
                  <a:pt x="658441" y="2006734"/>
                </a:moveTo>
                <a:lnTo>
                  <a:pt x="613686" y="2032561"/>
                </a:lnTo>
                <a:lnTo>
                  <a:pt x="502167" y="1935623"/>
                </a:lnTo>
                <a:lnTo>
                  <a:pt x="546593" y="1909986"/>
                </a:lnTo>
                <a:lnTo>
                  <a:pt x="658441" y="2006734"/>
                </a:lnTo>
                <a:close/>
              </a:path>
              <a:path w="2749550" h="10295255">
                <a:moveTo>
                  <a:pt x="1518297" y="1510531"/>
                </a:moveTo>
                <a:lnTo>
                  <a:pt x="1514158" y="1512920"/>
                </a:lnTo>
                <a:lnTo>
                  <a:pt x="1412335" y="1410387"/>
                </a:lnTo>
                <a:lnTo>
                  <a:pt x="1416113" y="1408207"/>
                </a:lnTo>
                <a:lnTo>
                  <a:pt x="1518297" y="1510531"/>
                </a:lnTo>
                <a:close/>
              </a:path>
              <a:path w="2749550" h="10295255">
                <a:moveTo>
                  <a:pt x="1557790" y="1487741"/>
                </a:moveTo>
                <a:lnTo>
                  <a:pt x="1552008" y="1491078"/>
                </a:lnTo>
                <a:lnTo>
                  <a:pt x="1450811" y="1388183"/>
                </a:lnTo>
                <a:lnTo>
                  <a:pt x="1455841" y="1385281"/>
                </a:lnTo>
                <a:lnTo>
                  <a:pt x="1557790" y="1487741"/>
                </a:lnTo>
                <a:close/>
              </a:path>
              <a:path w="2749550" h="10295255">
                <a:moveTo>
                  <a:pt x="1690979" y="1410881"/>
                </a:moveTo>
                <a:lnTo>
                  <a:pt x="1688035" y="1412579"/>
                </a:lnTo>
                <a:lnTo>
                  <a:pt x="1591339" y="1307088"/>
                </a:lnTo>
                <a:lnTo>
                  <a:pt x="1594130" y="1305477"/>
                </a:lnTo>
                <a:lnTo>
                  <a:pt x="1690979" y="1410881"/>
                </a:lnTo>
                <a:close/>
              </a:path>
              <a:path w="2749550" h="10295255">
                <a:moveTo>
                  <a:pt x="1724763" y="1391385"/>
                </a:moveTo>
                <a:lnTo>
                  <a:pt x="1692617" y="1409936"/>
                </a:lnTo>
                <a:lnTo>
                  <a:pt x="1595113" y="1304910"/>
                </a:lnTo>
                <a:lnTo>
                  <a:pt x="1628951" y="1285383"/>
                </a:lnTo>
                <a:lnTo>
                  <a:pt x="1724763" y="1391385"/>
                </a:lnTo>
                <a:close/>
              </a:path>
              <a:path w="2749550" h="10295255">
                <a:moveTo>
                  <a:pt x="1807554" y="1343608"/>
                </a:moveTo>
                <a:lnTo>
                  <a:pt x="1791138" y="1353081"/>
                </a:lnTo>
                <a:lnTo>
                  <a:pt x="1697565" y="1245788"/>
                </a:lnTo>
                <a:lnTo>
                  <a:pt x="1716008" y="1235144"/>
                </a:lnTo>
                <a:lnTo>
                  <a:pt x="1807554" y="1343608"/>
                </a:lnTo>
                <a:close/>
              </a:path>
              <a:path w="2749550" h="10295255">
                <a:moveTo>
                  <a:pt x="1820076" y="1336382"/>
                </a:moveTo>
                <a:lnTo>
                  <a:pt x="1810758" y="1341759"/>
                </a:lnTo>
                <a:lnTo>
                  <a:pt x="1719111" y="1233354"/>
                </a:lnTo>
                <a:lnTo>
                  <a:pt x="1727987" y="1228232"/>
                </a:lnTo>
                <a:lnTo>
                  <a:pt x="1820076" y="1336382"/>
                </a:lnTo>
                <a:close/>
              </a:path>
              <a:path w="2749550" h="10295255">
                <a:moveTo>
                  <a:pt x="1901619" y="1289325"/>
                </a:moveTo>
                <a:lnTo>
                  <a:pt x="1893946" y="1293753"/>
                </a:lnTo>
                <a:lnTo>
                  <a:pt x="1807053" y="1182604"/>
                </a:lnTo>
                <a:lnTo>
                  <a:pt x="1814337" y="1178401"/>
                </a:lnTo>
                <a:lnTo>
                  <a:pt x="1901619" y="1289325"/>
                </a:lnTo>
                <a:close/>
              </a:path>
              <a:path w="2749550" h="10295255">
                <a:moveTo>
                  <a:pt x="1919158" y="1279204"/>
                </a:moveTo>
                <a:lnTo>
                  <a:pt x="1908904" y="1285121"/>
                </a:lnTo>
                <a:lnTo>
                  <a:pt x="1823306" y="1173225"/>
                </a:lnTo>
                <a:lnTo>
                  <a:pt x="1833321" y="1167446"/>
                </a:lnTo>
                <a:lnTo>
                  <a:pt x="1919158" y="1279204"/>
                </a:lnTo>
                <a:close/>
              </a:path>
              <a:path w="2749550" h="10295255">
                <a:moveTo>
                  <a:pt x="1969487" y="1250160"/>
                </a:moveTo>
                <a:lnTo>
                  <a:pt x="1961016" y="1255049"/>
                </a:lnTo>
                <a:lnTo>
                  <a:pt x="1879159" y="1140994"/>
                </a:lnTo>
                <a:lnTo>
                  <a:pt x="1887230" y="1136336"/>
                </a:lnTo>
                <a:lnTo>
                  <a:pt x="1969487" y="1250160"/>
                </a:lnTo>
                <a:close/>
              </a:path>
              <a:path w="2749550" h="10295255">
                <a:moveTo>
                  <a:pt x="1984598" y="1241440"/>
                </a:moveTo>
                <a:lnTo>
                  <a:pt x="1974089" y="1247505"/>
                </a:lnTo>
                <a:lnTo>
                  <a:pt x="1893002" y="1133005"/>
                </a:lnTo>
                <a:lnTo>
                  <a:pt x="1903424" y="1126991"/>
                </a:lnTo>
                <a:lnTo>
                  <a:pt x="1984598" y="1241440"/>
                </a:lnTo>
                <a:close/>
              </a:path>
              <a:path w="2749550" h="10295255">
                <a:moveTo>
                  <a:pt x="2022485" y="1219576"/>
                </a:moveTo>
                <a:lnTo>
                  <a:pt x="2013188" y="1224942"/>
                </a:lnTo>
                <a:lnTo>
                  <a:pt x="1936799" y="1107731"/>
                </a:lnTo>
                <a:lnTo>
                  <a:pt x="1945681" y="1102605"/>
                </a:lnTo>
                <a:lnTo>
                  <a:pt x="2022485" y="1219576"/>
                </a:lnTo>
                <a:close/>
              </a:path>
              <a:path w="2749550" h="10295255">
                <a:moveTo>
                  <a:pt x="2035980" y="1211789"/>
                </a:moveTo>
                <a:lnTo>
                  <a:pt x="2025541" y="1217813"/>
                </a:lnTo>
                <a:lnTo>
                  <a:pt x="1948807" y="1100802"/>
                </a:lnTo>
                <a:lnTo>
                  <a:pt x="1959841" y="1094434"/>
                </a:lnTo>
                <a:lnTo>
                  <a:pt x="2035980" y="1211789"/>
                </a:lnTo>
                <a:close/>
              </a:path>
              <a:path w="2749550" h="10295255">
                <a:moveTo>
                  <a:pt x="39426" y="2363953"/>
                </a:moveTo>
                <a:lnTo>
                  <a:pt x="32010" y="2368232"/>
                </a:lnTo>
                <a:lnTo>
                  <a:pt x="4433" y="2340158"/>
                </a:lnTo>
                <a:lnTo>
                  <a:pt x="3491" y="2326038"/>
                </a:lnTo>
                <a:lnTo>
                  <a:pt x="39426" y="2363953"/>
                </a:lnTo>
                <a:close/>
              </a:path>
              <a:path w="2749550" h="10295255">
                <a:moveTo>
                  <a:pt x="298281" y="2537138"/>
                </a:moveTo>
                <a:lnTo>
                  <a:pt x="293601" y="2539839"/>
                </a:lnTo>
                <a:lnTo>
                  <a:pt x="186434" y="2440411"/>
                </a:lnTo>
                <a:lnTo>
                  <a:pt x="82073" y="2339342"/>
                </a:lnTo>
                <a:lnTo>
                  <a:pt x="88624" y="2335562"/>
                </a:lnTo>
                <a:lnTo>
                  <a:pt x="191777" y="2437328"/>
                </a:lnTo>
                <a:lnTo>
                  <a:pt x="190728" y="2437933"/>
                </a:lnTo>
                <a:lnTo>
                  <a:pt x="298281" y="2537138"/>
                </a:lnTo>
                <a:close/>
              </a:path>
              <a:path w="2749550" h="10295255">
                <a:moveTo>
                  <a:pt x="236026" y="2411792"/>
                </a:moveTo>
                <a:lnTo>
                  <a:pt x="230443" y="2415014"/>
                </a:lnTo>
                <a:lnTo>
                  <a:pt x="125582" y="2314234"/>
                </a:lnTo>
                <a:lnTo>
                  <a:pt x="131665" y="2310724"/>
                </a:lnTo>
                <a:lnTo>
                  <a:pt x="236026" y="2411792"/>
                </a:lnTo>
                <a:close/>
              </a:path>
              <a:path w="2749550" h="10295255">
                <a:moveTo>
                  <a:pt x="417628" y="2306994"/>
                </a:moveTo>
                <a:lnTo>
                  <a:pt x="373813" y="2332279"/>
                </a:lnTo>
                <a:lnTo>
                  <a:pt x="265834" y="2233298"/>
                </a:lnTo>
                <a:lnTo>
                  <a:pt x="308750" y="2208532"/>
                </a:lnTo>
                <a:lnTo>
                  <a:pt x="417628" y="2306994"/>
                </a:lnTo>
                <a:close/>
              </a:path>
              <a:path w="2749550" h="10295255">
                <a:moveTo>
                  <a:pt x="464689" y="2279836"/>
                </a:moveTo>
                <a:lnTo>
                  <a:pt x="420735" y="2305201"/>
                </a:lnTo>
                <a:lnTo>
                  <a:pt x="311921" y="2206702"/>
                </a:lnTo>
                <a:lnTo>
                  <a:pt x="355153" y="2181755"/>
                </a:lnTo>
                <a:lnTo>
                  <a:pt x="464689" y="2279836"/>
                </a:lnTo>
                <a:close/>
              </a:path>
              <a:path w="2749550" h="10295255">
                <a:moveTo>
                  <a:pt x="699709" y="2144212"/>
                </a:moveTo>
                <a:lnTo>
                  <a:pt x="653754" y="2170731"/>
                </a:lnTo>
                <a:lnTo>
                  <a:pt x="540552" y="2074765"/>
                </a:lnTo>
                <a:lnTo>
                  <a:pt x="586259" y="2048389"/>
                </a:lnTo>
                <a:lnTo>
                  <a:pt x="699709" y="2144212"/>
                </a:lnTo>
                <a:close/>
              </a:path>
              <a:path w="2749550" h="10295255">
                <a:moveTo>
                  <a:pt x="962008" y="1992845"/>
                </a:moveTo>
                <a:lnTo>
                  <a:pt x="791364" y="2091320"/>
                </a:lnTo>
                <a:lnTo>
                  <a:pt x="676861" y="1996104"/>
                </a:lnTo>
                <a:lnTo>
                  <a:pt x="932210" y="1848748"/>
                </a:lnTo>
                <a:lnTo>
                  <a:pt x="962008" y="1992845"/>
                </a:lnTo>
                <a:close/>
              </a:path>
              <a:path w="2749550" h="10295255">
                <a:moveTo>
                  <a:pt x="1356260" y="1765331"/>
                </a:moveTo>
                <a:lnTo>
                  <a:pt x="1083010" y="1923018"/>
                </a:lnTo>
                <a:lnTo>
                  <a:pt x="1056858" y="1776817"/>
                </a:lnTo>
                <a:lnTo>
                  <a:pt x="1239736" y="1671282"/>
                </a:lnTo>
                <a:lnTo>
                  <a:pt x="1356260" y="1765331"/>
                </a:lnTo>
                <a:close/>
              </a:path>
              <a:path w="2749550" h="10295255">
                <a:moveTo>
                  <a:pt x="1407372" y="1735836"/>
                </a:moveTo>
                <a:lnTo>
                  <a:pt x="1360681" y="1762780"/>
                </a:lnTo>
                <a:lnTo>
                  <a:pt x="1246584" y="1667330"/>
                </a:lnTo>
                <a:lnTo>
                  <a:pt x="1298427" y="1637413"/>
                </a:lnTo>
                <a:lnTo>
                  <a:pt x="1407372" y="1735836"/>
                </a:lnTo>
                <a:close/>
              </a:path>
              <a:path w="2749550" h="10295255">
                <a:moveTo>
                  <a:pt x="1591742" y="1629441"/>
                </a:moveTo>
                <a:lnTo>
                  <a:pt x="1586923" y="1632221"/>
                </a:lnTo>
                <a:lnTo>
                  <a:pt x="1487401" y="1528361"/>
                </a:lnTo>
                <a:lnTo>
                  <a:pt x="1491860" y="1525788"/>
                </a:lnTo>
                <a:lnTo>
                  <a:pt x="1591742" y="1629441"/>
                </a:lnTo>
                <a:close/>
              </a:path>
              <a:path w="2749550" h="10295255">
                <a:moveTo>
                  <a:pt x="1630518" y="1607064"/>
                </a:moveTo>
                <a:lnTo>
                  <a:pt x="1594538" y="1627827"/>
                </a:lnTo>
                <a:lnTo>
                  <a:pt x="1494470" y="1524281"/>
                </a:lnTo>
                <a:lnTo>
                  <a:pt x="1531196" y="1503087"/>
                </a:lnTo>
                <a:lnTo>
                  <a:pt x="1630518" y="1607064"/>
                </a:lnTo>
                <a:close/>
              </a:path>
              <a:path w="2749550" h="10295255">
                <a:moveTo>
                  <a:pt x="1730119" y="1549587"/>
                </a:moveTo>
                <a:lnTo>
                  <a:pt x="1724195" y="1553005"/>
                </a:lnTo>
                <a:lnTo>
                  <a:pt x="1629312" y="1446467"/>
                </a:lnTo>
                <a:lnTo>
                  <a:pt x="1634879" y="1443255"/>
                </a:lnTo>
                <a:lnTo>
                  <a:pt x="1730119" y="1549587"/>
                </a:lnTo>
                <a:close/>
              </a:path>
              <a:path w="2749550" h="10295255">
                <a:moveTo>
                  <a:pt x="1741636" y="1542940"/>
                </a:moveTo>
                <a:lnTo>
                  <a:pt x="1733301" y="1547750"/>
                </a:lnTo>
                <a:lnTo>
                  <a:pt x="1637923" y="1441498"/>
                </a:lnTo>
                <a:lnTo>
                  <a:pt x="1645695" y="1437013"/>
                </a:lnTo>
                <a:lnTo>
                  <a:pt x="1741636" y="1542940"/>
                </a:lnTo>
                <a:close/>
              </a:path>
              <a:path w="2749550" h="10295255">
                <a:moveTo>
                  <a:pt x="1848514" y="1481264"/>
                </a:moveTo>
                <a:lnTo>
                  <a:pt x="1833897" y="1489699"/>
                </a:lnTo>
                <a:lnTo>
                  <a:pt x="1742310" y="1381259"/>
                </a:lnTo>
                <a:lnTo>
                  <a:pt x="1758756" y="1371768"/>
                </a:lnTo>
                <a:lnTo>
                  <a:pt x="1848514" y="1481264"/>
                </a:lnTo>
                <a:close/>
              </a:path>
              <a:path w="2749550" h="10295255">
                <a:moveTo>
                  <a:pt x="1861576" y="1473725"/>
                </a:moveTo>
                <a:lnTo>
                  <a:pt x="1851893" y="1479314"/>
                </a:lnTo>
                <a:lnTo>
                  <a:pt x="1762056" y="1369864"/>
                </a:lnTo>
                <a:lnTo>
                  <a:pt x="1771359" y="1364495"/>
                </a:lnTo>
                <a:lnTo>
                  <a:pt x="1861576" y="1473725"/>
                </a:lnTo>
                <a:close/>
              </a:path>
              <a:path w="2749550" h="10295255">
                <a:moveTo>
                  <a:pt x="1930889" y="1433726"/>
                </a:moveTo>
                <a:lnTo>
                  <a:pt x="1919221" y="1440460"/>
                </a:lnTo>
                <a:lnTo>
                  <a:pt x="1832267" y="1329347"/>
                </a:lnTo>
                <a:lnTo>
                  <a:pt x="1845273" y="1321841"/>
                </a:lnTo>
                <a:lnTo>
                  <a:pt x="1930889" y="1433726"/>
                </a:lnTo>
                <a:close/>
              </a:path>
              <a:path w="2749550" h="10295255">
                <a:moveTo>
                  <a:pt x="1944519" y="1425861"/>
                </a:moveTo>
                <a:lnTo>
                  <a:pt x="1934271" y="1431775"/>
                </a:lnTo>
                <a:lnTo>
                  <a:pt x="1848617" y="1319911"/>
                </a:lnTo>
                <a:lnTo>
                  <a:pt x="1858625" y="1314136"/>
                </a:lnTo>
                <a:lnTo>
                  <a:pt x="1944519" y="1425861"/>
                </a:lnTo>
                <a:close/>
              </a:path>
              <a:path w="2749550" h="10295255">
                <a:moveTo>
                  <a:pt x="2008726" y="1388809"/>
                </a:moveTo>
                <a:lnTo>
                  <a:pt x="1990464" y="1399347"/>
                </a:lnTo>
                <a:lnTo>
                  <a:pt x="1908575" y="1285311"/>
                </a:lnTo>
                <a:lnTo>
                  <a:pt x="1929112" y="1273460"/>
                </a:lnTo>
                <a:lnTo>
                  <a:pt x="2008726" y="1388809"/>
                </a:lnTo>
                <a:close/>
              </a:path>
              <a:path w="2749550" h="10295255">
                <a:moveTo>
                  <a:pt x="1962291" y="1312964"/>
                </a:moveTo>
                <a:lnTo>
                  <a:pt x="1932908" y="1271269"/>
                </a:lnTo>
                <a:lnTo>
                  <a:pt x="1933779" y="1270767"/>
                </a:lnTo>
                <a:lnTo>
                  <a:pt x="1962291" y="1312964"/>
                </a:lnTo>
                <a:close/>
              </a:path>
              <a:path w="2749550" h="10295255">
                <a:moveTo>
                  <a:pt x="2047468" y="1366452"/>
                </a:moveTo>
                <a:lnTo>
                  <a:pt x="2046770" y="1366855"/>
                </a:lnTo>
                <a:lnTo>
                  <a:pt x="1970378" y="1249646"/>
                </a:lnTo>
                <a:lnTo>
                  <a:pt x="2000223" y="1232423"/>
                </a:lnTo>
                <a:lnTo>
                  <a:pt x="2047468" y="1366452"/>
                </a:lnTo>
                <a:close/>
              </a:path>
              <a:path w="2749550" h="10295255">
                <a:moveTo>
                  <a:pt x="2014111" y="1385701"/>
                </a:moveTo>
                <a:lnTo>
                  <a:pt x="2012500" y="1386631"/>
                </a:lnTo>
                <a:lnTo>
                  <a:pt x="1962291" y="1312964"/>
                </a:lnTo>
                <a:lnTo>
                  <a:pt x="2014111" y="1385701"/>
                </a:lnTo>
                <a:close/>
              </a:path>
              <a:path w="2749550" h="10295255">
                <a:moveTo>
                  <a:pt x="55804" y="2515794"/>
                </a:moveTo>
                <a:lnTo>
                  <a:pt x="48819" y="2519825"/>
                </a:lnTo>
                <a:lnTo>
                  <a:pt x="3506" y="2472659"/>
                </a:lnTo>
                <a:lnTo>
                  <a:pt x="2192" y="2458755"/>
                </a:lnTo>
                <a:lnTo>
                  <a:pt x="55804" y="2515794"/>
                </a:lnTo>
                <a:close/>
              </a:path>
              <a:path w="2749550" h="10295255">
                <a:moveTo>
                  <a:pt x="44677" y="2522215"/>
                </a:moveTo>
                <a:lnTo>
                  <a:pt x="37693" y="2526246"/>
                </a:lnTo>
                <a:lnTo>
                  <a:pt x="1938" y="2488227"/>
                </a:lnTo>
                <a:lnTo>
                  <a:pt x="559" y="2474360"/>
                </a:lnTo>
                <a:lnTo>
                  <a:pt x="44677" y="2522215"/>
                </a:lnTo>
                <a:close/>
              </a:path>
              <a:path w="2749550" h="10295255">
                <a:moveTo>
                  <a:pt x="103781" y="2649380"/>
                </a:moveTo>
                <a:lnTo>
                  <a:pt x="97739" y="2652867"/>
                </a:lnTo>
                <a:lnTo>
                  <a:pt x="3803" y="2560466"/>
                </a:lnTo>
                <a:lnTo>
                  <a:pt x="1812" y="2546951"/>
                </a:lnTo>
                <a:lnTo>
                  <a:pt x="103781" y="2649380"/>
                </a:lnTo>
                <a:close/>
              </a:path>
              <a:path w="2749550" h="10295255">
                <a:moveTo>
                  <a:pt x="251965" y="2563866"/>
                </a:moveTo>
                <a:lnTo>
                  <a:pt x="243926" y="2568506"/>
                </a:lnTo>
                <a:lnTo>
                  <a:pt x="139792" y="2467327"/>
                </a:lnTo>
                <a:lnTo>
                  <a:pt x="145351" y="2464119"/>
                </a:lnTo>
                <a:lnTo>
                  <a:pt x="251965" y="2563866"/>
                </a:lnTo>
                <a:close/>
              </a:path>
              <a:path w="2749550" h="10295255">
                <a:moveTo>
                  <a:pt x="492930" y="2424811"/>
                </a:moveTo>
                <a:lnTo>
                  <a:pt x="473236" y="2436176"/>
                </a:lnTo>
                <a:lnTo>
                  <a:pt x="364883" y="2337432"/>
                </a:lnTo>
                <a:lnTo>
                  <a:pt x="381453" y="2327870"/>
                </a:lnTo>
                <a:lnTo>
                  <a:pt x="492930" y="2424811"/>
                </a:lnTo>
                <a:close/>
              </a:path>
              <a:path w="2749550" h="10295255">
                <a:moveTo>
                  <a:pt x="541215" y="2396947"/>
                </a:moveTo>
                <a:lnTo>
                  <a:pt x="538386" y="2398580"/>
                </a:lnTo>
                <a:lnTo>
                  <a:pt x="426027" y="2302147"/>
                </a:lnTo>
                <a:lnTo>
                  <a:pt x="429340" y="2300235"/>
                </a:lnTo>
                <a:lnTo>
                  <a:pt x="541215" y="2396947"/>
                </a:lnTo>
                <a:close/>
              </a:path>
              <a:path w="2749550" h="10295255">
                <a:moveTo>
                  <a:pt x="1472692" y="1859413"/>
                </a:moveTo>
                <a:lnTo>
                  <a:pt x="1436037" y="1880566"/>
                </a:lnTo>
                <a:lnTo>
                  <a:pt x="1332513" y="1779036"/>
                </a:lnTo>
                <a:lnTo>
                  <a:pt x="1369911" y="1757454"/>
                </a:lnTo>
                <a:lnTo>
                  <a:pt x="1472692" y="1859413"/>
                </a:lnTo>
                <a:close/>
              </a:path>
              <a:path w="2749550" h="10295255">
                <a:moveTo>
                  <a:pt x="1512972" y="1836169"/>
                </a:moveTo>
                <a:lnTo>
                  <a:pt x="1475235" y="1857946"/>
                </a:lnTo>
                <a:lnTo>
                  <a:pt x="1428519" y="1811658"/>
                </a:lnTo>
                <a:lnTo>
                  <a:pt x="1372305" y="1756073"/>
                </a:lnTo>
                <a:lnTo>
                  <a:pt x="1410442" y="1734064"/>
                </a:lnTo>
                <a:lnTo>
                  <a:pt x="1512972" y="1836169"/>
                </a:lnTo>
                <a:close/>
              </a:path>
              <a:path w="2749550" h="10295255">
                <a:moveTo>
                  <a:pt x="1629001" y="1769211"/>
                </a:moveTo>
                <a:lnTo>
                  <a:pt x="1623843" y="1772188"/>
                </a:lnTo>
                <a:lnTo>
                  <a:pt x="1525556" y="1667635"/>
                </a:lnTo>
                <a:lnTo>
                  <a:pt x="1530353" y="1664866"/>
                </a:lnTo>
                <a:lnTo>
                  <a:pt x="1629001" y="1769211"/>
                </a:lnTo>
                <a:close/>
              </a:path>
              <a:path w="2749550" h="10295255">
                <a:moveTo>
                  <a:pt x="1667289" y="1747116"/>
                </a:moveTo>
                <a:lnTo>
                  <a:pt x="1659544" y="1751586"/>
                </a:lnTo>
                <a:lnTo>
                  <a:pt x="1562253" y="1646458"/>
                </a:lnTo>
                <a:lnTo>
                  <a:pt x="1569377" y="1642347"/>
                </a:lnTo>
                <a:lnTo>
                  <a:pt x="1667289" y="1747116"/>
                </a:lnTo>
                <a:close/>
              </a:path>
              <a:path w="2749550" h="10295255">
                <a:moveTo>
                  <a:pt x="1766789" y="1689697"/>
                </a:moveTo>
                <a:lnTo>
                  <a:pt x="1760531" y="1693309"/>
                </a:lnTo>
                <a:lnTo>
                  <a:pt x="1667228" y="1585880"/>
                </a:lnTo>
                <a:lnTo>
                  <a:pt x="1673125" y="1582476"/>
                </a:lnTo>
                <a:lnTo>
                  <a:pt x="1766789" y="1689697"/>
                </a:lnTo>
                <a:close/>
              </a:path>
              <a:path w="2749550" h="10295255">
                <a:moveTo>
                  <a:pt x="1779010" y="1682644"/>
                </a:moveTo>
                <a:lnTo>
                  <a:pt x="1770178" y="1687741"/>
                </a:lnTo>
                <a:lnTo>
                  <a:pt x="1676391" y="1580592"/>
                </a:lnTo>
                <a:lnTo>
                  <a:pt x="1684716" y="1575787"/>
                </a:lnTo>
                <a:lnTo>
                  <a:pt x="1779010" y="1682644"/>
                </a:lnTo>
                <a:close/>
              </a:path>
              <a:path w="2749550" h="10295255">
                <a:moveTo>
                  <a:pt x="1883644" y="1622263"/>
                </a:moveTo>
                <a:lnTo>
                  <a:pt x="1858610" y="1636709"/>
                </a:lnTo>
                <a:lnTo>
                  <a:pt x="1769130" y="1527074"/>
                </a:lnTo>
                <a:lnTo>
                  <a:pt x="1795802" y="1511682"/>
                </a:lnTo>
                <a:lnTo>
                  <a:pt x="1883644" y="1622263"/>
                </a:lnTo>
                <a:close/>
              </a:path>
              <a:path w="2749550" h="10295255">
                <a:moveTo>
                  <a:pt x="1897171" y="1614457"/>
                </a:moveTo>
                <a:lnTo>
                  <a:pt x="1887185" y="1620219"/>
                </a:lnTo>
                <a:lnTo>
                  <a:pt x="1799285" y="1509672"/>
                </a:lnTo>
                <a:lnTo>
                  <a:pt x="1808956" y="1504092"/>
                </a:lnTo>
                <a:lnTo>
                  <a:pt x="1897171" y="1614457"/>
                </a:lnTo>
                <a:close/>
              </a:path>
              <a:path w="2749550" h="10295255">
                <a:moveTo>
                  <a:pt x="1965803" y="1574851"/>
                </a:moveTo>
                <a:lnTo>
                  <a:pt x="1955195" y="1580973"/>
                </a:lnTo>
                <a:lnTo>
                  <a:pt x="1870646" y="1468492"/>
                </a:lnTo>
                <a:lnTo>
                  <a:pt x="1882321" y="1461754"/>
                </a:lnTo>
                <a:lnTo>
                  <a:pt x="1965803" y="1574851"/>
                </a:lnTo>
                <a:close/>
              </a:path>
              <a:path w="2749550" h="10295255">
                <a:moveTo>
                  <a:pt x="1979690" y="1566837"/>
                </a:moveTo>
                <a:lnTo>
                  <a:pt x="1969283" y="1572842"/>
                </a:lnTo>
                <a:lnTo>
                  <a:pt x="1885792" y="1459751"/>
                </a:lnTo>
                <a:lnTo>
                  <a:pt x="1896031" y="1453843"/>
                </a:lnTo>
                <a:lnTo>
                  <a:pt x="1979690" y="1566837"/>
                </a:lnTo>
                <a:close/>
              </a:path>
              <a:path w="2749550" h="10295255">
                <a:moveTo>
                  <a:pt x="2034617" y="1535140"/>
                </a:moveTo>
                <a:lnTo>
                  <a:pt x="2025218" y="1540563"/>
                </a:lnTo>
                <a:lnTo>
                  <a:pt x="1946002" y="1425005"/>
                </a:lnTo>
                <a:lnTo>
                  <a:pt x="1955844" y="1419326"/>
                </a:lnTo>
                <a:lnTo>
                  <a:pt x="2034617" y="1535140"/>
                </a:lnTo>
                <a:close/>
              </a:path>
              <a:path w="2749550" h="10295255">
                <a:moveTo>
                  <a:pt x="2048467" y="1527147"/>
                </a:moveTo>
                <a:lnTo>
                  <a:pt x="2037960" y="1533211"/>
                </a:lnTo>
                <a:lnTo>
                  <a:pt x="1959227" y="1417374"/>
                </a:lnTo>
                <a:lnTo>
                  <a:pt x="1969728" y="1411314"/>
                </a:lnTo>
                <a:lnTo>
                  <a:pt x="2048467" y="1527147"/>
                </a:lnTo>
                <a:close/>
              </a:path>
              <a:path w="2749550" h="10295255">
                <a:moveTo>
                  <a:pt x="60074" y="2674602"/>
                </a:moveTo>
                <a:lnTo>
                  <a:pt x="53555" y="2678364"/>
                </a:lnTo>
                <a:lnTo>
                  <a:pt x="24" y="2621298"/>
                </a:lnTo>
                <a:lnTo>
                  <a:pt x="4614" y="2618649"/>
                </a:lnTo>
                <a:lnTo>
                  <a:pt x="60074" y="2674602"/>
                </a:lnTo>
                <a:close/>
              </a:path>
              <a:path w="2749550" h="10295255">
                <a:moveTo>
                  <a:pt x="139259" y="2775556"/>
                </a:moveTo>
                <a:lnTo>
                  <a:pt x="99327" y="2798600"/>
                </a:lnTo>
                <a:lnTo>
                  <a:pt x="1450" y="2708433"/>
                </a:lnTo>
                <a:lnTo>
                  <a:pt x="41351" y="2685407"/>
                </a:lnTo>
                <a:lnTo>
                  <a:pt x="139259" y="2775556"/>
                </a:lnTo>
                <a:close/>
              </a:path>
              <a:path w="2749550" h="10295255">
                <a:moveTo>
                  <a:pt x="150944" y="2768813"/>
                </a:moveTo>
                <a:lnTo>
                  <a:pt x="142944" y="2773430"/>
                </a:lnTo>
                <a:lnTo>
                  <a:pt x="45122" y="2683230"/>
                </a:lnTo>
                <a:lnTo>
                  <a:pt x="50635" y="2680049"/>
                </a:lnTo>
                <a:lnTo>
                  <a:pt x="150944" y="2768813"/>
                </a:lnTo>
                <a:close/>
              </a:path>
              <a:path w="2749550" h="10295255">
                <a:moveTo>
                  <a:pt x="337043" y="2661420"/>
                </a:moveTo>
                <a:lnTo>
                  <a:pt x="295050" y="2685653"/>
                </a:lnTo>
                <a:lnTo>
                  <a:pt x="194520" y="2597016"/>
                </a:lnTo>
                <a:lnTo>
                  <a:pt x="235854" y="2573163"/>
                </a:lnTo>
                <a:lnTo>
                  <a:pt x="337043" y="2661420"/>
                </a:lnTo>
                <a:close/>
              </a:path>
              <a:path w="2749550" h="10295255">
                <a:moveTo>
                  <a:pt x="398510" y="2625949"/>
                </a:moveTo>
                <a:lnTo>
                  <a:pt x="378975" y="2637222"/>
                </a:lnTo>
                <a:lnTo>
                  <a:pt x="276878" y="2549490"/>
                </a:lnTo>
                <a:lnTo>
                  <a:pt x="293318" y="2540002"/>
                </a:lnTo>
                <a:lnTo>
                  <a:pt x="398510" y="2625949"/>
                </a:lnTo>
                <a:close/>
              </a:path>
              <a:path w="2749550" h="10295255">
                <a:moveTo>
                  <a:pt x="652809" y="2479199"/>
                </a:moveTo>
                <a:lnTo>
                  <a:pt x="619850" y="2498219"/>
                </a:lnTo>
                <a:lnTo>
                  <a:pt x="514496" y="2412366"/>
                </a:lnTo>
                <a:lnTo>
                  <a:pt x="544066" y="2395302"/>
                </a:lnTo>
                <a:lnTo>
                  <a:pt x="652809" y="2479199"/>
                </a:lnTo>
                <a:close/>
              </a:path>
              <a:path w="2749550" h="10295255">
                <a:moveTo>
                  <a:pt x="955973" y="2304250"/>
                </a:moveTo>
                <a:lnTo>
                  <a:pt x="873424" y="2351887"/>
                </a:lnTo>
                <a:lnTo>
                  <a:pt x="850912" y="2218228"/>
                </a:lnTo>
                <a:lnTo>
                  <a:pt x="939035" y="2167374"/>
                </a:lnTo>
                <a:lnTo>
                  <a:pt x="955973" y="2304250"/>
                </a:lnTo>
                <a:close/>
              </a:path>
              <a:path w="2749550" h="10295255">
                <a:moveTo>
                  <a:pt x="1325289" y="2091126"/>
                </a:moveTo>
                <a:lnTo>
                  <a:pt x="1278498" y="2118128"/>
                </a:lnTo>
                <a:lnTo>
                  <a:pt x="1170423" y="2033846"/>
                </a:lnTo>
                <a:lnTo>
                  <a:pt x="1217281" y="2006805"/>
                </a:lnTo>
                <a:lnTo>
                  <a:pt x="1325289" y="2091126"/>
                </a:lnTo>
                <a:close/>
              </a:path>
              <a:path w="2749550" h="10295255">
                <a:moveTo>
                  <a:pt x="1364444" y="2068531"/>
                </a:moveTo>
                <a:lnTo>
                  <a:pt x="1362411" y="2069704"/>
                </a:lnTo>
                <a:lnTo>
                  <a:pt x="1264142" y="1979763"/>
                </a:lnTo>
                <a:lnTo>
                  <a:pt x="1267395" y="1977885"/>
                </a:lnTo>
                <a:lnTo>
                  <a:pt x="1364444" y="2068531"/>
                </a:lnTo>
                <a:close/>
              </a:path>
              <a:path w="2749550" h="10295255">
                <a:moveTo>
                  <a:pt x="1529221" y="1973442"/>
                </a:moveTo>
                <a:lnTo>
                  <a:pt x="1524464" y="1976187"/>
                </a:lnTo>
                <a:lnTo>
                  <a:pt x="1430714" y="1883638"/>
                </a:lnTo>
                <a:lnTo>
                  <a:pt x="1435104" y="1881104"/>
                </a:lnTo>
                <a:lnTo>
                  <a:pt x="1529221" y="1973442"/>
                </a:lnTo>
                <a:close/>
              </a:path>
              <a:path w="2749550" h="10295255">
                <a:moveTo>
                  <a:pt x="1568767" y="1950621"/>
                </a:moveTo>
                <a:lnTo>
                  <a:pt x="1532310" y="1971659"/>
                </a:lnTo>
                <a:lnTo>
                  <a:pt x="1438004" y="1879431"/>
                </a:lnTo>
                <a:lnTo>
                  <a:pt x="1475235" y="1857946"/>
                </a:lnTo>
                <a:lnTo>
                  <a:pt x="1568767" y="1950621"/>
                </a:lnTo>
                <a:close/>
              </a:path>
              <a:path w="2749550" h="10295255">
                <a:moveTo>
                  <a:pt x="1680695" y="1886030"/>
                </a:moveTo>
                <a:lnTo>
                  <a:pt x="1649342" y="1904123"/>
                </a:lnTo>
                <a:lnTo>
                  <a:pt x="1558736" y="1809760"/>
                </a:lnTo>
                <a:lnTo>
                  <a:pt x="1591358" y="1790934"/>
                </a:lnTo>
                <a:lnTo>
                  <a:pt x="1680695" y="1886030"/>
                </a:lnTo>
                <a:close/>
              </a:path>
              <a:path w="2749550" h="10295255">
                <a:moveTo>
                  <a:pt x="1692476" y="1879232"/>
                </a:moveTo>
                <a:lnTo>
                  <a:pt x="1684176" y="1884021"/>
                </a:lnTo>
                <a:lnTo>
                  <a:pt x="1594697" y="1789007"/>
                </a:lnTo>
                <a:lnTo>
                  <a:pt x="1602428" y="1784546"/>
                </a:lnTo>
                <a:lnTo>
                  <a:pt x="1692476" y="1879232"/>
                </a:lnTo>
                <a:close/>
              </a:path>
              <a:path w="2749550" h="10295255">
                <a:moveTo>
                  <a:pt x="1791640" y="1822006"/>
                </a:moveTo>
                <a:lnTo>
                  <a:pt x="1785029" y="1825821"/>
                </a:lnTo>
                <a:lnTo>
                  <a:pt x="1699753" y="1728382"/>
                </a:lnTo>
                <a:lnTo>
                  <a:pt x="1705997" y="1724778"/>
                </a:lnTo>
                <a:lnTo>
                  <a:pt x="1791640" y="1822006"/>
                </a:lnTo>
                <a:close/>
              </a:path>
              <a:path w="2749550" h="10295255">
                <a:moveTo>
                  <a:pt x="1804502" y="1814584"/>
                </a:moveTo>
                <a:lnTo>
                  <a:pt x="1795230" y="1819935"/>
                </a:lnTo>
                <a:lnTo>
                  <a:pt x="1709485" y="1722766"/>
                </a:lnTo>
                <a:lnTo>
                  <a:pt x="1718308" y="1717674"/>
                </a:lnTo>
                <a:lnTo>
                  <a:pt x="1804502" y="1814584"/>
                </a:lnTo>
                <a:close/>
              </a:path>
              <a:path w="2749550" h="10295255">
                <a:moveTo>
                  <a:pt x="1890551" y="1764927"/>
                </a:moveTo>
                <a:lnTo>
                  <a:pt x="1883190" y="1769175"/>
                </a:lnTo>
                <a:lnTo>
                  <a:pt x="1801964" y="1669398"/>
                </a:lnTo>
                <a:lnTo>
                  <a:pt x="1808954" y="1665364"/>
                </a:lnTo>
                <a:lnTo>
                  <a:pt x="1890551" y="1764927"/>
                </a:lnTo>
                <a:close/>
              </a:path>
              <a:path w="2749550" h="10295255">
                <a:moveTo>
                  <a:pt x="2001581" y="1862147"/>
                </a:moveTo>
                <a:lnTo>
                  <a:pt x="1993077" y="1867054"/>
                </a:lnTo>
                <a:lnTo>
                  <a:pt x="1912194" y="1752437"/>
                </a:lnTo>
                <a:lnTo>
                  <a:pt x="1894182" y="1762832"/>
                </a:lnTo>
                <a:lnTo>
                  <a:pt x="1812526" y="1663303"/>
                </a:lnTo>
                <a:lnTo>
                  <a:pt x="1840673" y="1647060"/>
                </a:lnTo>
                <a:lnTo>
                  <a:pt x="1920029" y="1747916"/>
                </a:lnTo>
                <a:lnTo>
                  <a:pt x="2001581" y="1862147"/>
                </a:lnTo>
                <a:close/>
              </a:path>
              <a:path w="2749550" h="10295255">
                <a:moveTo>
                  <a:pt x="1976772" y="1715171"/>
                </a:moveTo>
                <a:lnTo>
                  <a:pt x="1968648" y="1719859"/>
                </a:lnTo>
                <a:lnTo>
                  <a:pt x="1891821" y="1617544"/>
                </a:lnTo>
                <a:lnTo>
                  <a:pt x="1899568" y="1613073"/>
                </a:lnTo>
                <a:lnTo>
                  <a:pt x="1976772" y="1715171"/>
                </a:lnTo>
                <a:close/>
              </a:path>
              <a:path w="2749550" h="10295255">
                <a:moveTo>
                  <a:pt x="2002235" y="1700477"/>
                </a:moveTo>
                <a:lnTo>
                  <a:pt x="1991743" y="1706532"/>
                </a:lnTo>
                <a:lnTo>
                  <a:pt x="1916867" y="1603091"/>
                </a:lnTo>
                <a:lnTo>
                  <a:pt x="1927267" y="1597089"/>
                </a:lnTo>
                <a:lnTo>
                  <a:pt x="2002235" y="1700477"/>
                </a:lnTo>
                <a:close/>
              </a:path>
              <a:path w="2749550" h="10295255">
                <a:moveTo>
                  <a:pt x="2056121" y="1669380"/>
                </a:moveTo>
                <a:lnTo>
                  <a:pt x="2040244" y="1678543"/>
                </a:lnTo>
                <a:lnTo>
                  <a:pt x="1967335" y="1573967"/>
                </a:lnTo>
                <a:lnTo>
                  <a:pt x="1986154" y="1563106"/>
                </a:lnTo>
                <a:lnTo>
                  <a:pt x="2056121" y="1669380"/>
                </a:lnTo>
                <a:close/>
              </a:path>
              <a:path w="2749550" h="10295255">
                <a:moveTo>
                  <a:pt x="2069893" y="1661433"/>
                </a:moveTo>
                <a:lnTo>
                  <a:pt x="2059466" y="1667450"/>
                </a:lnTo>
                <a:lnTo>
                  <a:pt x="1989573" y="1561134"/>
                </a:lnTo>
                <a:lnTo>
                  <a:pt x="2000078" y="1555072"/>
                </a:lnTo>
                <a:lnTo>
                  <a:pt x="2069893" y="1661433"/>
                </a:lnTo>
                <a:close/>
              </a:path>
              <a:path w="2749550" h="10295255">
                <a:moveTo>
                  <a:pt x="230067" y="2884446"/>
                </a:moveTo>
                <a:lnTo>
                  <a:pt x="187548" y="2908982"/>
                </a:lnTo>
                <a:lnTo>
                  <a:pt x="80115" y="2809687"/>
                </a:lnTo>
                <a:lnTo>
                  <a:pt x="121957" y="2785541"/>
                </a:lnTo>
                <a:lnTo>
                  <a:pt x="230067" y="2884446"/>
                </a:lnTo>
                <a:close/>
              </a:path>
              <a:path w="2749550" h="10295255">
                <a:moveTo>
                  <a:pt x="276198" y="2857824"/>
                </a:moveTo>
                <a:lnTo>
                  <a:pt x="233648" y="2882379"/>
                </a:lnTo>
                <a:lnTo>
                  <a:pt x="125613" y="2783431"/>
                </a:lnTo>
                <a:lnTo>
                  <a:pt x="167607" y="2759197"/>
                </a:lnTo>
                <a:lnTo>
                  <a:pt x="276198" y="2857824"/>
                </a:lnTo>
                <a:close/>
              </a:path>
              <a:path w="2749550" h="10295255">
                <a:moveTo>
                  <a:pt x="480656" y="2739837"/>
                </a:moveTo>
                <a:lnTo>
                  <a:pt x="436671" y="2765220"/>
                </a:lnTo>
                <a:lnTo>
                  <a:pt x="325690" y="2667971"/>
                </a:lnTo>
                <a:lnTo>
                  <a:pt x="369403" y="2642746"/>
                </a:lnTo>
                <a:lnTo>
                  <a:pt x="480656" y="2739837"/>
                </a:lnTo>
                <a:close/>
              </a:path>
              <a:path w="2749550" h="10295255">
                <a:moveTo>
                  <a:pt x="781232" y="2566381"/>
                </a:moveTo>
                <a:lnTo>
                  <a:pt x="568096" y="2689377"/>
                </a:lnTo>
                <a:lnTo>
                  <a:pt x="455763" y="2592909"/>
                </a:lnTo>
                <a:lnTo>
                  <a:pt x="753016" y="2421372"/>
                </a:lnTo>
                <a:lnTo>
                  <a:pt x="781232" y="2566381"/>
                </a:lnTo>
                <a:close/>
              </a:path>
              <a:path w="2749550" h="10295255">
                <a:moveTo>
                  <a:pt x="989104" y="2446423"/>
                </a:moveTo>
                <a:lnTo>
                  <a:pt x="861330" y="2520159"/>
                </a:lnTo>
                <a:lnTo>
                  <a:pt x="840280" y="2371013"/>
                </a:lnTo>
                <a:lnTo>
                  <a:pt x="961370" y="2301135"/>
                </a:lnTo>
                <a:lnTo>
                  <a:pt x="989104" y="2446423"/>
                </a:lnTo>
                <a:close/>
              </a:path>
              <a:path w="2749550" h="10295255">
                <a:moveTo>
                  <a:pt x="1193712" y="2328349"/>
                </a:moveTo>
                <a:lnTo>
                  <a:pt x="1114385" y="2374127"/>
                </a:lnTo>
                <a:lnTo>
                  <a:pt x="1003169" y="2277014"/>
                </a:lnTo>
                <a:lnTo>
                  <a:pt x="1078927" y="2233296"/>
                </a:lnTo>
                <a:lnTo>
                  <a:pt x="1193712" y="2328349"/>
                </a:lnTo>
                <a:close/>
              </a:path>
              <a:path w="2749550" h="10295255">
                <a:moveTo>
                  <a:pt x="1277495" y="2280000"/>
                </a:moveTo>
                <a:lnTo>
                  <a:pt x="1240244" y="2301496"/>
                </a:lnTo>
                <a:lnTo>
                  <a:pt x="1130520" y="2203523"/>
                </a:lnTo>
                <a:lnTo>
                  <a:pt x="1173621" y="2178650"/>
                </a:lnTo>
                <a:lnTo>
                  <a:pt x="1277495" y="2280000"/>
                </a:lnTo>
                <a:close/>
              </a:path>
              <a:path w="2749550" h="10295255">
                <a:moveTo>
                  <a:pt x="1418536" y="2198608"/>
                </a:moveTo>
                <a:lnTo>
                  <a:pt x="1414203" y="2201109"/>
                </a:lnTo>
                <a:lnTo>
                  <a:pt x="1312348" y="2098594"/>
                </a:lnTo>
                <a:lnTo>
                  <a:pt x="1316309" y="2096309"/>
                </a:lnTo>
                <a:lnTo>
                  <a:pt x="1418536" y="2198608"/>
                </a:lnTo>
                <a:close/>
              </a:path>
              <a:path w="2749550" h="10295255">
                <a:moveTo>
                  <a:pt x="1452884" y="2178787"/>
                </a:moveTo>
                <a:lnTo>
                  <a:pt x="1451880" y="2179366"/>
                </a:lnTo>
                <a:lnTo>
                  <a:pt x="1351685" y="2075894"/>
                </a:lnTo>
                <a:lnTo>
                  <a:pt x="1351819" y="2075817"/>
                </a:lnTo>
                <a:lnTo>
                  <a:pt x="1452884" y="2178787"/>
                </a:lnTo>
                <a:close/>
              </a:path>
              <a:path w="2749550" h="10295255">
                <a:moveTo>
                  <a:pt x="1583288" y="2103534"/>
                </a:moveTo>
                <a:lnTo>
                  <a:pt x="1577817" y="2106691"/>
                </a:lnTo>
                <a:lnTo>
                  <a:pt x="1480533" y="2001539"/>
                </a:lnTo>
                <a:lnTo>
                  <a:pt x="1485636" y="1998594"/>
                </a:lnTo>
                <a:lnTo>
                  <a:pt x="1583288" y="2103534"/>
                </a:lnTo>
                <a:close/>
              </a:path>
              <a:path w="2749550" h="10295255">
                <a:moveTo>
                  <a:pt x="1610555" y="2087799"/>
                </a:moveTo>
                <a:lnTo>
                  <a:pt x="1586823" y="2101494"/>
                </a:lnTo>
                <a:lnTo>
                  <a:pt x="1489008" y="1996648"/>
                </a:lnTo>
                <a:lnTo>
                  <a:pt x="1514791" y="1981769"/>
                </a:lnTo>
                <a:lnTo>
                  <a:pt x="1610555" y="2087799"/>
                </a:lnTo>
                <a:close/>
              </a:path>
              <a:path w="2749550" h="10295255">
                <a:moveTo>
                  <a:pt x="1706142" y="2032638"/>
                </a:moveTo>
                <a:lnTo>
                  <a:pt x="1699919" y="2036229"/>
                </a:lnTo>
                <a:lnTo>
                  <a:pt x="1606207" y="1929015"/>
                </a:lnTo>
                <a:lnTo>
                  <a:pt x="1612062" y="1925636"/>
                </a:lnTo>
                <a:lnTo>
                  <a:pt x="1706142" y="2032638"/>
                </a:lnTo>
                <a:close/>
              </a:path>
              <a:path w="2749550" h="10295255">
                <a:moveTo>
                  <a:pt x="1718640" y="2025426"/>
                </a:moveTo>
                <a:lnTo>
                  <a:pt x="1709836" y="2030506"/>
                </a:lnTo>
                <a:lnTo>
                  <a:pt x="1615631" y="1923577"/>
                </a:lnTo>
                <a:lnTo>
                  <a:pt x="1623921" y="1918793"/>
                </a:lnTo>
                <a:lnTo>
                  <a:pt x="1718640" y="2025426"/>
                </a:lnTo>
                <a:close/>
              </a:path>
              <a:path w="2749550" h="10295255">
                <a:moveTo>
                  <a:pt x="1817239" y="1968526"/>
                </a:moveTo>
                <a:lnTo>
                  <a:pt x="1810268" y="1972549"/>
                </a:lnTo>
                <a:lnTo>
                  <a:pt x="1720481" y="1863070"/>
                </a:lnTo>
                <a:lnTo>
                  <a:pt x="1727082" y="1859261"/>
                </a:lnTo>
                <a:lnTo>
                  <a:pt x="1817239" y="1968526"/>
                </a:lnTo>
                <a:close/>
              </a:path>
              <a:path w="2749550" h="10295255">
                <a:moveTo>
                  <a:pt x="1830676" y="1960772"/>
                </a:moveTo>
                <a:lnTo>
                  <a:pt x="1821028" y="1966340"/>
                </a:lnTo>
                <a:lnTo>
                  <a:pt x="1730789" y="1857122"/>
                </a:lnTo>
                <a:lnTo>
                  <a:pt x="1740051" y="1851777"/>
                </a:lnTo>
                <a:lnTo>
                  <a:pt x="1830676" y="1960772"/>
                </a:lnTo>
                <a:close/>
              </a:path>
              <a:path w="2749550" h="10295255">
                <a:moveTo>
                  <a:pt x="1915950" y="1911562"/>
                </a:moveTo>
                <a:lnTo>
                  <a:pt x="1908218" y="1916024"/>
                </a:lnTo>
                <a:lnTo>
                  <a:pt x="1822708" y="1804077"/>
                </a:lnTo>
                <a:lnTo>
                  <a:pt x="1830063" y="1799833"/>
                </a:lnTo>
                <a:lnTo>
                  <a:pt x="1915950" y="1911562"/>
                </a:lnTo>
                <a:close/>
              </a:path>
              <a:path w="2749550" h="10295255">
                <a:moveTo>
                  <a:pt x="1929930" y="1903495"/>
                </a:moveTo>
                <a:lnTo>
                  <a:pt x="1919709" y="1909393"/>
                </a:lnTo>
                <a:lnTo>
                  <a:pt x="1833789" y="1797683"/>
                </a:lnTo>
                <a:lnTo>
                  <a:pt x="1843764" y="1791927"/>
                </a:lnTo>
                <a:lnTo>
                  <a:pt x="1929930" y="1903495"/>
                </a:lnTo>
                <a:close/>
              </a:path>
              <a:path w="2749550" h="10295255">
                <a:moveTo>
                  <a:pt x="2015719" y="1853988"/>
                </a:moveTo>
                <a:lnTo>
                  <a:pt x="2005235" y="1860038"/>
                </a:lnTo>
                <a:lnTo>
                  <a:pt x="1923984" y="1745634"/>
                </a:lnTo>
                <a:lnTo>
                  <a:pt x="1934376" y="1739636"/>
                </a:lnTo>
                <a:lnTo>
                  <a:pt x="2015719" y="1853988"/>
                </a:lnTo>
                <a:close/>
              </a:path>
              <a:path w="2749550" h="10295255">
                <a:moveTo>
                  <a:pt x="2073487" y="1820651"/>
                </a:moveTo>
                <a:lnTo>
                  <a:pt x="2064190" y="1826016"/>
                </a:lnTo>
                <a:lnTo>
                  <a:pt x="1988279" y="1708531"/>
                </a:lnTo>
                <a:lnTo>
                  <a:pt x="1997178" y="1703395"/>
                </a:lnTo>
                <a:lnTo>
                  <a:pt x="2073487" y="1820651"/>
                </a:lnTo>
                <a:close/>
              </a:path>
              <a:path w="2749550" h="10295255">
                <a:moveTo>
                  <a:pt x="2087352" y="1812650"/>
                </a:moveTo>
                <a:lnTo>
                  <a:pt x="2076925" y="1818668"/>
                </a:lnTo>
                <a:lnTo>
                  <a:pt x="2000693" y="1701367"/>
                </a:lnTo>
                <a:lnTo>
                  <a:pt x="2011195" y="1695306"/>
                </a:lnTo>
                <a:lnTo>
                  <a:pt x="2087352" y="1812650"/>
                </a:lnTo>
                <a:close/>
              </a:path>
              <a:path w="2749550" h="10295255">
                <a:moveTo>
                  <a:pt x="70814" y="2976347"/>
                </a:moveTo>
                <a:lnTo>
                  <a:pt x="30006" y="2999896"/>
                </a:lnTo>
                <a:lnTo>
                  <a:pt x="1636" y="2972279"/>
                </a:lnTo>
                <a:lnTo>
                  <a:pt x="2860" y="2912921"/>
                </a:lnTo>
                <a:lnTo>
                  <a:pt x="70814" y="2976347"/>
                </a:lnTo>
                <a:close/>
              </a:path>
              <a:path w="2749550" h="10295255">
                <a:moveTo>
                  <a:pt x="26088" y="3002157"/>
                </a:moveTo>
                <a:lnTo>
                  <a:pt x="2439" y="3015804"/>
                </a:lnTo>
                <a:lnTo>
                  <a:pt x="5377" y="2984783"/>
                </a:lnTo>
                <a:lnTo>
                  <a:pt x="26088" y="3002157"/>
                </a:lnTo>
                <a:close/>
              </a:path>
              <a:path w="2749550" h="10295255">
                <a:moveTo>
                  <a:pt x="114748" y="3112286"/>
                </a:moveTo>
                <a:lnTo>
                  <a:pt x="110986" y="3114457"/>
                </a:lnTo>
                <a:lnTo>
                  <a:pt x="2063" y="3016021"/>
                </a:lnTo>
                <a:lnTo>
                  <a:pt x="6046" y="3013723"/>
                </a:lnTo>
                <a:lnTo>
                  <a:pt x="114748" y="3112286"/>
                </a:lnTo>
                <a:close/>
              </a:path>
              <a:path w="2749550" h="10295255">
                <a:moveTo>
                  <a:pt x="161646" y="3085222"/>
                </a:moveTo>
                <a:lnTo>
                  <a:pt x="158311" y="3087147"/>
                </a:lnTo>
                <a:lnTo>
                  <a:pt x="48677" y="2989121"/>
                </a:lnTo>
                <a:lnTo>
                  <a:pt x="52452" y="2986943"/>
                </a:lnTo>
                <a:lnTo>
                  <a:pt x="161646" y="3085222"/>
                </a:lnTo>
                <a:close/>
              </a:path>
              <a:path w="2749550" h="10295255">
                <a:moveTo>
                  <a:pt x="414532" y="2939288"/>
                </a:moveTo>
                <a:lnTo>
                  <a:pt x="369813" y="2965094"/>
                </a:lnTo>
                <a:lnTo>
                  <a:pt x="257434" y="2868653"/>
                </a:lnTo>
                <a:lnTo>
                  <a:pt x="301975" y="2842949"/>
                </a:lnTo>
                <a:lnTo>
                  <a:pt x="414532" y="2939288"/>
                </a:lnTo>
                <a:close/>
              </a:path>
              <a:path w="2749550" h="10295255">
                <a:moveTo>
                  <a:pt x="634985" y="2812070"/>
                </a:moveTo>
                <a:lnTo>
                  <a:pt x="460755" y="2912614"/>
                </a:lnTo>
                <a:lnTo>
                  <a:pt x="347741" y="2816539"/>
                </a:lnTo>
                <a:lnTo>
                  <a:pt x="607574" y="2666595"/>
                </a:lnTo>
                <a:lnTo>
                  <a:pt x="634985" y="2812070"/>
                </a:lnTo>
                <a:close/>
              </a:path>
              <a:path w="2749550" h="10295255">
                <a:moveTo>
                  <a:pt x="802916" y="2715161"/>
                </a:moveTo>
                <a:lnTo>
                  <a:pt x="717132" y="2764665"/>
                </a:lnTo>
                <a:lnTo>
                  <a:pt x="729620" y="2596166"/>
                </a:lnTo>
                <a:lnTo>
                  <a:pt x="775975" y="2569415"/>
                </a:lnTo>
                <a:lnTo>
                  <a:pt x="802916" y="2715161"/>
                </a:lnTo>
                <a:close/>
              </a:path>
              <a:path w="2749550" h="10295255">
                <a:moveTo>
                  <a:pt x="1141142" y="2519978"/>
                </a:moveTo>
                <a:lnTo>
                  <a:pt x="1098182" y="2544770"/>
                </a:lnTo>
                <a:lnTo>
                  <a:pt x="987641" y="2447268"/>
                </a:lnTo>
                <a:lnTo>
                  <a:pt x="1027669" y="2424168"/>
                </a:lnTo>
                <a:lnTo>
                  <a:pt x="1141142" y="2519978"/>
                </a:lnTo>
                <a:close/>
              </a:path>
              <a:path w="2749550" h="10295255">
                <a:moveTo>
                  <a:pt x="1181568" y="2496650"/>
                </a:moveTo>
                <a:lnTo>
                  <a:pt x="1143876" y="2518400"/>
                </a:lnTo>
                <a:lnTo>
                  <a:pt x="1033535" y="2420784"/>
                </a:lnTo>
                <a:lnTo>
                  <a:pt x="1077190" y="2395591"/>
                </a:lnTo>
                <a:lnTo>
                  <a:pt x="1181568" y="2496650"/>
                </a:lnTo>
                <a:close/>
              </a:path>
              <a:path w="2749550" h="10295255">
                <a:moveTo>
                  <a:pt x="1327615" y="2412369"/>
                </a:moveTo>
                <a:lnTo>
                  <a:pt x="1323318" y="2414849"/>
                </a:lnTo>
                <a:lnTo>
                  <a:pt x="1221010" y="2312596"/>
                </a:lnTo>
                <a:lnTo>
                  <a:pt x="1224930" y="2310334"/>
                </a:lnTo>
                <a:lnTo>
                  <a:pt x="1327615" y="2412369"/>
                </a:lnTo>
                <a:close/>
              </a:path>
              <a:path w="2749550" h="10295255">
                <a:moveTo>
                  <a:pt x="1362609" y="2392175"/>
                </a:moveTo>
                <a:lnTo>
                  <a:pt x="1361470" y="2392832"/>
                </a:lnTo>
                <a:lnTo>
                  <a:pt x="1260854" y="2289603"/>
                </a:lnTo>
                <a:lnTo>
                  <a:pt x="1261111" y="2289454"/>
                </a:lnTo>
                <a:lnTo>
                  <a:pt x="1362609" y="2392175"/>
                </a:lnTo>
                <a:close/>
              </a:path>
              <a:path w="2749550" h="10295255">
                <a:moveTo>
                  <a:pt x="1498328" y="2313855"/>
                </a:moveTo>
                <a:lnTo>
                  <a:pt x="1465075" y="2333045"/>
                </a:lnTo>
                <a:lnTo>
                  <a:pt x="1365849" y="2229013"/>
                </a:lnTo>
                <a:lnTo>
                  <a:pt x="1400316" y="2209123"/>
                </a:lnTo>
                <a:lnTo>
                  <a:pt x="1498328" y="2313855"/>
                </a:lnTo>
                <a:close/>
              </a:path>
              <a:path w="2749550" h="10295255">
                <a:moveTo>
                  <a:pt x="1502076" y="2311692"/>
                </a:moveTo>
                <a:lnTo>
                  <a:pt x="1499731" y="2313045"/>
                </a:lnTo>
                <a:lnTo>
                  <a:pt x="1402109" y="2208088"/>
                </a:lnTo>
                <a:lnTo>
                  <a:pt x="1403897" y="2207056"/>
                </a:lnTo>
                <a:lnTo>
                  <a:pt x="1502076" y="2311692"/>
                </a:lnTo>
                <a:close/>
              </a:path>
              <a:path w="2749550" h="10295255">
                <a:moveTo>
                  <a:pt x="1627851" y="2239110"/>
                </a:moveTo>
                <a:lnTo>
                  <a:pt x="1597488" y="2256632"/>
                </a:lnTo>
                <a:lnTo>
                  <a:pt x="1501708" y="2150612"/>
                </a:lnTo>
                <a:lnTo>
                  <a:pt x="1533481" y="2132276"/>
                </a:lnTo>
                <a:lnTo>
                  <a:pt x="1627851" y="2239110"/>
                </a:lnTo>
                <a:close/>
              </a:path>
              <a:path w="2749550" h="10295255">
                <a:moveTo>
                  <a:pt x="1631780" y="2236843"/>
                </a:moveTo>
                <a:lnTo>
                  <a:pt x="1628950" y="2238476"/>
                </a:lnTo>
                <a:lnTo>
                  <a:pt x="1534632" y="2131612"/>
                </a:lnTo>
                <a:lnTo>
                  <a:pt x="1537283" y="2130082"/>
                </a:lnTo>
                <a:lnTo>
                  <a:pt x="1631780" y="2236843"/>
                </a:lnTo>
                <a:close/>
              </a:path>
              <a:path w="2749550" h="10295255">
                <a:moveTo>
                  <a:pt x="1746743" y="2170500"/>
                </a:moveTo>
                <a:lnTo>
                  <a:pt x="1719614" y="2186156"/>
                </a:lnTo>
                <a:lnTo>
                  <a:pt x="1627637" y="2077941"/>
                </a:lnTo>
                <a:lnTo>
                  <a:pt x="1656370" y="2061360"/>
                </a:lnTo>
                <a:lnTo>
                  <a:pt x="1746743" y="2170500"/>
                </a:lnTo>
                <a:close/>
              </a:path>
              <a:path w="2749550" h="10295255">
                <a:moveTo>
                  <a:pt x="1750737" y="2168196"/>
                </a:moveTo>
                <a:lnTo>
                  <a:pt x="1748264" y="2169623"/>
                </a:lnTo>
                <a:lnTo>
                  <a:pt x="1657557" y="2060675"/>
                </a:lnTo>
                <a:lnTo>
                  <a:pt x="1660281" y="2059103"/>
                </a:lnTo>
                <a:lnTo>
                  <a:pt x="1750737" y="2168196"/>
                </a:lnTo>
                <a:close/>
              </a:path>
              <a:path w="2749550" h="10295255">
                <a:moveTo>
                  <a:pt x="1837173" y="2118315"/>
                </a:moveTo>
                <a:lnTo>
                  <a:pt x="1829830" y="2122553"/>
                </a:lnTo>
                <a:lnTo>
                  <a:pt x="1742009" y="2011939"/>
                </a:lnTo>
                <a:lnTo>
                  <a:pt x="1748975" y="2007920"/>
                </a:lnTo>
                <a:lnTo>
                  <a:pt x="1837173" y="2118315"/>
                </a:lnTo>
                <a:close/>
              </a:path>
              <a:path w="2749550" h="10295255">
                <a:moveTo>
                  <a:pt x="1867562" y="2100778"/>
                </a:moveTo>
                <a:lnTo>
                  <a:pt x="1841112" y="2116042"/>
                </a:lnTo>
                <a:lnTo>
                  <a:pt x="1752856" y="2005680"/>
                </a:lnTo>
                <a:lnTo>
                  <a:pt x="1781252" y="1989293"/>
                </a:lnTo>
                <a:lnTo>
                  <a:pt x="1867562" y="2100778"/>
                </a:lnTo>
                <a:close/>
              </a:path>
              <a:path w="2749550" h="10295255">
                <a:moveTo>
                  <a:pt x="1935355" y="2061657"/>
                </a:moveTo>
                <a:lnTo>
                  <a:pt x="1927243" y="2066338"/>
                </a:lnTo>
                <a:lnTo>
                  <a:pt x="1843928" y="1953125"/>
                </a:lnTo>
                <a:lnTo>
                  <a:pt x="1851654" y="1948666"/>
                </a:lnTo>
                <a:lnTo>
                  <a:pt x="1935355" y="2061657"/>
                </a:lnTo>
                <a:close/>
              </a:path>
              <a:path w="2749550" h="10295255">
                <a:moveTo>
                  <a:pt x="1949625" y="2053422"/>
                </a:moveTo>
                <a:lnTo>
                  <a:pt x="1939238" y="2059416"/>
                </a:lnTo>
                <a:lnTo>
                  <a:pt x="1855532" y="1946428"/>
                </a:lnTo>
                <a:lnTo>
                  <a:pt x="1865746" y="1940534"/>
                </a:lnTo>
                <a:lnTo>
                  <a:pt x="1949625" y="2053422"/>
                </a:lnTo>
                <a:close/>
              </a:path>
              <a:path w="2749550" h="10295255">
                <a:moveTo>
                  <a:pt x="2020116" y="2012743"/>
                </a:moveTo>
                <a:lnTo>
                  <a:pt x="2011212" y="2017881"/>
                </a:lnTo>
                <a:lnTo>
                  <a:pt x="1932748" y="1901869"/>
                </a:lnTo>
                <a:lnTo>
                  <a:pt x="1941254" y="1896960"/>
                </a:lnTo>
                <a:lnTo>
                  <a:pt x="2020116" y="2012743"/>
                </a:lnTo>
                <a:close/>
              </a:path>
              <a:path w="2749550" h="10295255">
                <a:moveTo>
                  <a:pt x="2034300" y="2004558"/>
                </a:moveTo>
                <a:lnTo>
                  <a:pt x="2023808" y="2010613"/>
                </a:lnTo>
                <a:lnTo>
                  <a:pt x="1944997" y="1894800"/>
                </a:lnTo>
                <a:lnTo>
                  <a:pt x="1955480" y="1888750"/>
                </a:lnTo>
                <a:lnTo>
                  <a:pt x="2034300" y="2004558"/>
                </a:lnTo>
                <a:close/>
              </a:path>
              <a:path w="2749550" h="10295255">
                <a:moveTo>
                  <a:pt x="387872" y="3115965"/>
                </a:moveTo>
                <a:lnTo>
                  <a:pt x="297910" y="3167880"/>
                </a:lnTo>
                <a:lnTo>
                  <a:pt x="184173" y="3072223"/>
                </a:lnTo>
                <a:lnTo>
                  <a:pt x="273576" y="3020630"/>
                </a:lnTo>
                <a:lnTo>
                  <a:pt x="387872" y="3115965"/>
                </a:lnTo>
                <a:close/>
              </a:path>
              <a:path w="2749550" h="10295255">
                <a:moveTo>
                  <a:pt x="608185" y="2988828"/>
                </a:moveTo>
                <a:lnTo>
                  <a:pt x="520925" y="3039184"/>
                </a:lnTo>
                <a:lnTo>
                  <a:pt x="494307" y="2893252"/>
                </a:lnTo>
                <a:lnTo>
                  <a:pt x="624535" y="2818100"/>
                </a:lnTo>
                <a:lnTo>
                  <a:pt x="608185" y="2988828"/>
                </a:lnTo>
                <a:close/>
              </a:path>
              <a:path w="2749550" h="10295255">
                <a:moveTo>
                  <a:pt x="1074255" y="2719870"/>
                </a:moveTo>
                <a:lnTo>
                  <a:pt x="1035041" y="2742499"/>
                </a:lnTo>
                <a:lnTo>
                  <a:pt x="924746" y="2644855"/>
                </a:lnTo>
                <a:lnTo>
                  <a:pt x="968307" y="2619717"/>
                </a:lnTo>
                <a:lnTo>
                  <a:pt x="1074255" y="2719870"/>
                </a:lnTo>
                <a:close/>
              </a:path>
              <a:path w="2749550" h="10295255">
                <a:moveTo>
                  <a:pt x="1113187" y="2697403"/>
                </a:moveTo>
                <a:lnTo>
                  <a:pt x="1108499" y="2700109"/>
                </a:lnTo>
                <a:lnTo>
                  <a:pt x="1005489" y="2598260"/>
                </a:lnTo>
                <a:lnTo>
                  <a:pt x="1009395" y="2596006"/>
                </a:lnTo>
                <a:lnTo>
                  <a:pt x="1113187" y="2697403"/>
                </a:lnTo>
                <a:close/>
              </a:path>
              <a:path w="2749550" h="10295255">
                <a:moveTo>
                  <a:pt x="1257268" y="2614257"/>
                </a:moveTo>
                <a:lnTo>
                  <a:pt x="1224773" y="2633009"/>
                </a:lnTo>
                <a:lnTo>
                  <a:pt x="1121988" y="2531032"/>
                </a:lnTo>
                <a:lnTo>
                  <a:pt x="1156917" y="2510875"/>
                </a:lnTo>
                <a:lnTo>
                  <a:pt x="1257268" y="2614257"/>
                </a:lnTo>
                <a:close/>
              </a:path>
              <a:path w="2749550" h="10295255">
                <a:moveTo>
                  <a:pt x="1260958" y="2612128"/>
                </a:moveTo>
                <a:lnTo>
                  <a:pt x="1257268" y="2614257"/>
                </a:lnTo>
                <a:lnTo>
                  <a:pt x="1156917" y="2510875"/>
                </a:lnTo>
                <a:lnTo>
                  <a:pt x="1159210" y="2509552"/>
                </a:lnTo>
                <a:lnTo>
                  <a:pt x="1260958" y="2612128"/>
                </a:lnTo>
                <a:close/>
              </a:path>
              <a:path w="2749550" h="10295255">
                <a:moveTo>
                  <a:pt x="1293266" y="2593484"/>
                </a:moveTo>
                <a:lnTo>
                  <a:pt x="1260958" y="2612128"/>
                </a:lnTo>
                <a:lnTo>
                  <a:pt x="1159210" y="2509552"/>
                </a:lnTo>
                <a:lnTo>
                  <a:pt x="1193594" y="2489709"/>
                </a:lnTo>
                <a:lnTo>
                  <a:pt x="1293266" y="2593484"/>
                </a:lnTo>
                <a:close/>
              </a:path>
              <a:path w="2749550" h="10295255">
                <a:moveTo>
                  <a:pt x="1404480" y="2529305"/>
                </a:moveTo>
                <a:lnTo>
                  <a:pt x="1399074" y="2532425"/>
                </a:lnTo>
                <a:lnTo>
                  <a:pt x="1301057" y="2427695"/>
                </a:lnTo>
                <a:lnTo>
                  <a:pt x="1306088" y="2424792"/>
                </a:lnTo>
                <a:lnTo>
                  <a:pt x="1404480" y="2529305"/>
                </a:lnTo>
                <a:close/>
              </a:path>
              <a:path w="2749550" h="10295255">
                <a:moveTo>
                  <a:pt x="1432577" y="2513091"/>
                </a:moveTo>
                <a:lnTo>
                  <a:pt x="1408468" y="2527003"/>
                </a:lnTo>
                <a:lnTo>
                  <a:pt x="1309905" y="2422589"/>
                </a:lnTo>
                <a:lnTo>
                  <a:pt x="1336137" y="2407451"/>
                </a:lnTo>
                <a:lnTo>
                  <a:pt x="1432577" y="2513091"/>
                </a:lnTo>
                <a:close/>
              </a:path>
              <a:path w="2749550" h="10295255">
                <a:moveTo>
                  <a:pt x="1538787" y="2451799"/>
                </a:moveTo>
                <a:lnTo>
                  <a:pt x="1508140" y="2469485"/>
                </a:lnTo>
                <a:lnTo>
                  <a:pt x="1412022" y="2363660"/>
                </a:lnTo>
                <a:lnTo>
                  <a:pt x="1444110" y="2345143"/>
                </a:lnTo>
                <a:lnTo>
                  <a:pt x="1538787" y="2451799"/>
                </a:lnTo>
                <a:close/>
              </a:path>
              <a:path w="2749550" h="10295255">
                <a:moveTo>
                  <a:pt x="1542941" y="2449402"/>
                </a:moveTo>
                <a:lnTo>
                  <a:pt x="1539958" y="2451123"/>
                </a:lnTo>
                <a:lnTo>
                  <a:pt x="1445330" y="2344439"/>
                </a:lnTo>
                <a:lnTo>
                  <a:pt x="1448135" y="2342820"/>
                </a:lnTo>
                <a:lnTo>
                  <a:pt x="1542941" y="2449402"/>
                </a:lnTo>
                <a:close/>
              </a:path>
              <a:path w="2749550" h="10295255">
                <a:moveTo>
                  <a:pt x="1642136" y="2392159"/>
                </a:moveTo>
                <a:lnTo>
                  <a:pt x="1635572" y="2395947"/>
                </a:lnTo>
                <a:lnTo>
                  <a:pt x="1543333" y="2287883"/>
                </a:lnTo>
                <a:lnTo>
                  <a:pt x="1549520" y="2284313"/>
                </a:lnTo>
                <a:lnTo>
                  <a:pt x="1642136" y="2392159"/>
                </a:lnTo>
                <a:close/>
              </a:path>
              <a:path w="2749550" h="10295255">
                <a:moveTo>
                  <a:pt x="1664524" y="2379239"/>
                </a:moveTo>
                <a:lnTo>
                  <a:pt x="1646270" y="2389774"/>
                </a:lnTo>
                <a:lnTo>
                  <a:pt x="1553546" y="2281990"/>
                </a:lnTo>
                <a:lnTo>
                  <a:pt x="1573576" y="2270431"/>
                </a:lnTo>
                <a:lnTo>
                  <a:pt x="1664524" y="2379239"/>
                </a:lnTo>
                <a:close/>
              </a:path>
              <a:path w="2749550" h="10295255">
                <a:moveTo>
                  <a:pt x="1759561" y="2324396"/>
                </a:moveTo>
                <a:lnTo>
                  <a:pt x="1752237" y="2328623"/>
                </a:lnTo>
                <a:lnTo>
                  <a:pt x="1664229" y="2218117"/>
                </a:lnTo>
                <a:lnTo>
                  <a:pt x="1671172" y="2214111"/>
                </a:lnTo>
                <a:lnTo>
                  <a:pt x="1759561" y="2324396"/>
                </a:lnTo>
                <a:close/>
              </a:path>
              <a:path w="2749550" h="10295255">
                <a:moveTo>
                  <a:pt x="1778827" y="2313278"/>
                </a:moveTo>
                <a:lnTo>
                  <a:pt x="1763735" y="2321987"/>
                </a:lnTo>
                <a:lnTo>
                  <a:pt x="1675288" y="2211735"/>
                </a:lnTo>
                <a:lnTo>
                  <a:pt x="1691862" y="2202171"/>
                </a:lnTo>
                <a:lnTo>
                  <a:pt x="1778827" y="2313278"/>
                </a:lnTo>
                <a:close/>
              </a:path>
              <a:path w="2749550" h="10295255">
                <a:moveTo>
                  <a:pt x="1865306" y="2263373"/>
                </a:moveTo>
                <a:lnTo>
                  <a:pt x="1843597" y="2275901"/>
                </a:lnTo>
                <a:lnTo>
                  <a:pt x="1757875" y="2164076"/>
                </a:lnTo>
                <a:lnTo>
                  <a:pt x="1781491" y="2150448"/>
                </a:lnTo>
                <a:lnTo>
                  <a:pt x="1865306" y="2263373"/>
                </a:lnTo>
                <a:close/>
              </a:path>
              <a:path w="2749550" h="10295255">
                <a:moveTo>
                  <a:pt x="1869394" y="2261014"/>
                </a:moveTo>
                <a:lnTo>
                  <a:pt x="1869158" y="2261150"/>
                </a:lnTo>
                <a:lnTo>
                  <a:pt x="1784332" y="2148809"/>
                </a:lnTo>
                <a:lnTo>
                  <a:pt x="1785575" y="2148091"/>
                </a:lnTo>
                <a:lnTo>
                  <a:pt x="1869394" y="2261014"/>
                </a:lnTo>
                <a:close/>
              </a:path>
              <a:path w="2749550" h="10295255">
                <a:moveTo>
                  <a:pt x="1948687" y="2215256"/>
                </a:moveTo>
                <a:lnTo>
                  <a:pt x="1940184" y="2220163"/>
                </a:lnTo>
                <a:lnTo>
                  <a:pt x="1859198" y="2105605"/>
                </a:lnTo>
                <a:lnTo>
                  <a:pt x="1867308" y="2100925"/>
                </a:lnTo>
                <a:lnTo>
                  <a:pt x="1948687" y="2215256"/>
                </a:lnTo>
                <a:close/>
              </a:path>
              <a:path w="2749550" h="10295255">
                <a:moveTo>
                  <a:pt x="1963122" y="2206926"/>
                </a:moveTo>
                <a:lnTo>
                  <a:pt x="1952647" y="2212970"/>
                </a:lnTo>
                <a:lnTo>
                  <a:pt x="1871289" y="2098628"/>
                </a:lnTo>
                <a:lnTo>
                  <a:pt x="1881672" y="2092636"/>
                </a:lnTo>
                <a:lnTo>
                  <a:pt x="1963122" y="2206926"/>
                </a:lnTo>
                <a:close/>
              </a:path>
              <a:path w="2749550" h="10295255">
                <a:moveTo>
                  <a:pt x="2032239" y="2167040"/>
                </a:moveTo>
                <a:lnTo>
                  <a:pt x="2022930" y="2172412"/>
                </a:lnTo>
                <a:lnTo>
                  <a:pt x="1947025" y="2054922"/>
                </a:lnTo>
                <a:lnTo>
                  <a:pt x="1955926" y="2049785"/>
                </a:lnTo>
                <a:lnTo>
                  <a:pt x="2032239" y="2167040"/>
                </a:lnTo>
                <a:close/>
              </a:path>
              <a:path w="2749550" h="10295255">
                <a:moveTo>
                  <a:pt x="2046380" y="2158879"/>
                </a:moveTo>
                <a:lnTo>
                  <a:pt x="2035964" y="2164890"/>
                </a:lnTo>
                <a:lnTo>
                  <a:pt x="1959736" y="2047587"/>
                </a:lnTo>
                <a:lnTo>
                  <a:pt x="1970226" y="2041533"/>
                </a:lnTo>
                <a:lnTo>
                  <a:pt x="2046380" y="2158879"/>
                </a:lnTo>
                <a:close/>
              </a:path>
              <a:path w="2749550" h="10295255">
                <a:moveTo>
                  <a:pt x="82440" y="3292223"/>
                </a:moveTo>
                <a:lnTo>
                  <a:pt x="38214" y="3317744"/>
                </a:lnTo>
                <a:lnTo>
                  <a:pt x="740" y="3280718"/>
                </a:lnTo>
                <a:lnTo>
                  <a:pt x="2883" y="3220830"/>
                </a:lnTo>
                <a:lnTo>
                  <a:pt x="82440" y="3292223"/>
                </a:lnTo>
                <a:close/>
              </a:path>
              <a:path w="2749550" h="10295255">
                <a:moveTo>
                  <a:pt x="34400" y="3319946"/>
                </a:moveTo>
                <a:lnTo>
                  <a:pt x="5768" y="3336469"/>
                </a:lnTo>
                <a:lnTo>
                  <a:pt x="4673" y="3293111"/>
                </a:lnTo>
                <a:lnTo>
                  <a:pt x="34400" y="3319946"/>
                </a:lnTo>
                <a:close/>
              </a:path>
              <a:path w="2749550" h="10295255">
                <a:moveTo>
                  <a:pt x="399733" y="3255750"/>
                </a:moveTo>
                <a:lnTo>
                  <a:pt x="217584" y="3360864"/>
                </a:lnTo>
                <a:lnTo>
                  <a:pt x="108885" y="3276962"/>
                </a:lnTo>
                <a:lnTo>
                  <a:pt x="380367" y="3120296"/>
                </a:lnTo>
                <a:lnTo>
                  <a:pt x="399733" y="3255750"/>
                </a:lnTo>
                <a:close/>
              </a:path>
              <a:path w="2749550" h="10295255">
                <a:moveTo>
                  <a:pt x="755811" y="3050266"/>
                </a:moveTo>
                <a:lnTo>
                  <a:pt x="530278" y="3180416"/>
                </a:lnTo>
                <a:lnTo>
                  <a:pt x="512416" y="3044094"/>
                </a:lnTo>
                <a:lnTo>
                  <a:pt x="648021" y="2965840"/>
                </a:lnTo>
                <a:lnTo>
                  <a:pt x="755811" y="3050266"/>
                </a:lnTo>
                <a:close/>
              </a:path>
              <a:path w="2749550" h="10295255">
                <a:moveTo>
                  <a:pt x="992952" y="2913417"/>
                </a:moveTo>
                <a:lnTo>
                  <a:pt x="956098" y="2934685"/>
                </a:lnTo>
                <a:lnTo>
                  <a:pt x="858434" y="2844415"/>
                </a:lnTo>
                <a:lnTo>
                  <a:pt x="896013" y="2822729"/>
                </a:lnTo>
                <a:lnTo>
                  <a:pt x="992952" y="2913417"/>
                </a:lnTo>
                <a:close/>
              </a:path>
              <a:path w="2749550" h="10295255">
                <a:moveTo>
                  <a:pt x="1034450" y="2889470"/>
                </a:moveTo>
                <a:lnTo>
                  <a:pt x="996551" y="2911340"/>
                </a:lnTo>
                <a:lnTo>
                  <a:pt x="899380" y="2820786"/>
                </a:lnTo>
                <a:lnTo>
                  <a:pt x="937727" y="2798657"/>
                </a:lnTo>
                <a:lnTo>
                  <a:pt x="1034450" y="2889470"/>
                </a:lnTo>
                <a:close/>
              </a:path>
              <a:path w="2749550" h="10295255">
                <a:moveTo>
                  <a:pt x="1173298" y="2809344"/>
                </a:moveTo>
                <a:lnTo>
                  <a:pt x="1146774" y="2824650"/>
                </a:lnTo>
                <a:lnTo>
                  <a:pt x="1051295" y="2733119"/>
                </a:lnTo>
                <a:lnTo>
                  <a:pt x="1080408" y="2716319"/>
                </a:lnTo>
                <a:lnTo>
                  <a:pt x="1173298" y="2809344"/>
                </a:lnTo>
                <a:close/>
              </a:path>
              <a:path w="2749550" h="10295255">
                <a:moveTo>
                  <a:pt x="1184194" y="2803056"/>
                </a:moveTo>
                <a:lnTo>
                  <a:pt x="1177401" y="2806976"/>
                </a:lnTo>
                <a:lnTo>
                  <a:pt x="1084321" y="2714061"/>
                </a:lnTo>
                <a:lnTo>
                  <a:pt x="1090447" y="2710526"/>
                </a:lnTo>
                <a:lnTo>
                  <a:pt x="1184194" y="2803056"/>
                </a:lnTo>
                <a:close/>
              </a:path>
              <a:path w="2749550" h="10295255">
                <a:moveTo>
                  <a:pt x="1297944" y="2737414"/>
                </a:moveTo>
                <a:lnTo>
                  <a:pt x="1292566" y="2740517"/>
                </a:lnTo>
                <a:lnTo>
                  <a:pt x="1200509" y="2647011"/>
                </a:lnTo>
                <a:lnTo>
                  <a:pt x="1205508" y="2644127"/>
                </a:lnTo>
                <a:lnTo>
                  <a:pt x="1297944" y="2737414"/>
                </a:lnTo>
                <a:close/>
              </a:path>
              <a:path w="2749550" h="10295255">
                <a:moveTo>
                  <a:pt x="1326464" y="2720955"/>
                </a:moveTo>
                <a:lnTo>
                  <a:pt x="1318464" y="2725572"/>
                </a:lnTo>
                <a:lnTo>
                  <a:pt x="1228588" y="2630808"/>
                </a:lnTo>
                <a:lnTo>
                  <a:pt x="1236016" y="2626521"/>
                </a:lnTo>
                <a:lnTo>
                  <a:pt x="1326464" y="2720955"/>
                </a:lnTo>
                <a:close/>
              </a:path>
              <a:path w="2749550" h="10295255">
                <a:moveTo>
                  <a:pt x="1435779" y="2657872"/>
                </a:moveTo>
                <a:lnTo>
                  <a:pt x="1429624" y="2661424"/>
                </a:lnTo>
                <a:lnTo>
                  <a:pt x="1341359" y="2565730"/>
                </a:lnTo>
                <a:lnTo>
                  <a:pt x="1347134" y="2562398"/>
                </a:lnTo>
                <a:lnTo>
                  <a:pt x="1435779" y="2657872"/>
                </a:lnTo>
                <a:close/>
              </a:path>
              <a:path w="2749550" h="10295255">
                <a:moveTo>
                  <a:pt x="1460379" y="2643676"/>
                </a:moveTo>
                <a:lnTo>
                  <a:pt x="1451395" y="2648861"/>
                </a:lnTo>
                <a:lnTo>
                  <a:pt x="1365024" y="2552074"/>
                </a:lnTo>
                <a:lnTo>
                  <a:pt x="1373544" y="2547157"/>
                </a:lnTo>
                <a:lnTo>
                  <a:pt x="1460379" y="2643676"/>
                </a:lnTo>
                <a:close/>
              </a:path>
              <a:path w="2749550" h="10295255">
                <a:moveTo>
                  <a:pt x="1542875" y="2596070"/>
                </a:moveTo>
                <a:lnTo>
                  <a:pt x="1536334" y="2599845"/>
                </a:lnTo>
                <a:lnTo>
                  <a:pt x="1450169" y="2502939"/>
                </a:lnTo>
                <a:lnTo>
                  <a:pt x="1456330" y="2499383"/>
                </a:lnTo>
                <a:lnTo>
                  <a:pt x="1542875" y="2596070"/>
                </a:lnTo>
                <a:close/>
              </a:path>
              <a:path w="2749550" h="10295255">
                <a:moveTo>
                  <a:pt x="1568357" y="2581365"/>
                </a:moveTo>
                <a:lnTo>
                  <a:pt x="1565600" y="2582956"/>
                </a:lnTo>
                <a:lnTo>
                  <a:pt x="1480751" y="2485291"/>
                </a:lnTo>
                <a:lnTo>
                  <a:pt x="1483777" y="2483544"/>
                </a:lnTo>
                <a:lnTo>
                  <a:pt x="1568357" y="2581365"/>
                </a:lnTo>
                <a:close/>
              </a:path>
              <a:path w="2749550" h="10295255">
                <a:moveTo>
                  <a:pt x="1664854" y="2525678"/>
                </a:moveTo>
                <a:lnTo>
                  <a:pt x="1657534" y="2529903"/>
                </a:lnTo>
                <a:lnTo>
                  <a:pt x="1575681" y="2430509"/>
                </a:lnTo>
                <a:lnTo>
                  <a:pt x="1582615" y="2426507"/>
                </a:lnTo>
                <a:lnTo>
                  <a:pt x="1664854" y="2525678"/>
                </a:lnTo>
                <a:close/>
              </a:path>
              <a:path w="2749550" h="10295255">
                <a:moveTo>
                  <a:pt x="1684396" y="2514401"/>
                </a:moveTo>
                <a:lnTo>
                  <a:pt x="1669257" y="2523138"/>
                </a:lnTo>
                <a:lnTo>
                  <a:pt x="1586960" y="2424000"/>
                </a:lnTo>
                <a:lnTo>
                  <a:pt x="1603604" y="2414395"/>
                </a:lnTo>
                <a:lnTo>
                  <a:pt x="1684396" y="2514401"/>
                </a:lnTo>
                <a:close/>
              </a:path>
              <a:path w="2749550" h="10295255">
                <a:moveTo>
                  <a:pt x="1761487" y="2469914"/>
                </a:moveTo>
                <a:lnTo>
                  <a:pt x="1753773" y="2474365"/>
                </a:lnTo>
                <a:lnTo>
                  <a:pt x="1674248" y="2373628"/>
                </a:lnTo>
                <a:lnTo>
                  <a:pt x="1681575" y="2369400"/>
                </a:lnTo>
                <a:lnTo>
                  <a:pt x="1761487" y="2469914"/>
                </a:lnTo>
                <a:close/>
              </a:path>
              <a:path w="2749550" h="10295255">
                <a:moveTo>
                  <a:pt x="1779589" y="2459468"/>
                </a:moveTo>
                <a:lnTo>
                  <a:pt x="1765803" y="2467423"/>
                </a:lnTo>
                <a:lnTo>
                  <a:pt x="1685855" y="2366930"/>
                </a:lnTo>
                <a:lnTo>
                  <a:pt x="1700973" y="2358206"/>
                </a:lnTo>
                <a:lnTo>
                  <a:pt x="1779589" y="2459468"/>
                </a:lnTo>
                <a:close/>
              </a:path>
              <a:path w="2749550" h="10295255">
                <a:moveTo>
                  <a:pt x="1865076" y="2410135"/>
                </a:moveTo>
                <a:lnTo>
                  <a:pt x="1856574" y="2415041"/>
                </a:lnTo>
                <a:lnTo>
                  <a:pt x="1781865" y="2311525"/>
                </a:lnTo>
                <a:lnTo>
                  <a:pt x="1789968" y="2306849"/>
                </a:lnTo>
                <a:lnTo>
                  <a:pt x="1865076" y="2410135"/>
                </a:lnTo>
                <a:close/>
              </a:path>
              <a:path w="2749550" h="10295255">
                <a:moveTo>
                  <a:pt x="1880934" y="2400984"/>
                </a:moveTo>
                <a:lnTo>
                  <a:pt x="1869259" y="2407721"/>
                </a:lnTo>
                <a:lnTo>
                  <a:pt x="1794177" y="2304420"/>
                </a:lnTo>
                <a:lnTo>
                  <a:pt x="1806804" y="2297133"/>
                </a:lnTo>
                <a:lnTo>
                  <a:pt x="1880934" y="2400984"/>
                </a:lnTo>
                <a:close/>
              </a:path>
              <a:path w="2749550" h="10295255">
                <a:moveTo>
                  <a:pt x="1949467" y="2361435"/>
                </a:moveTo>
                <a:lnTo>
                  <a:pt x="1940558" y="2366577"/>
                </a:lnTo>
                <a:lnTo>
                  <a:pt x="1868393" y="2261592"/>
                </a:lnTo>
                <a:lnTo>
                  <a:pt x="1876898" y="2256683"/>
                </a:lnTo>
                <a:lnTo>
                  <a:pt x="1949467" y="2361435"/>
                </a:lnTo>
                <a:close/>
              </a:path>
              <a:path w="2749550" h="10295255">
                <a:moveTo>
                  <a:pt x="1964405" y="2352815"/>
                </a:moveTo>
                <a:lnTo>
                  <a:pt x="1953476" y="2359122"/>
                </a:lnTo>
                <a:lnTo>
                  <a:pt x="1880962" y="2254338"/>
                </a:lnTo>
                <a:lnTo>
                  <a:pt x="1892635" y="2247602"/>
                </a:lnTo>
                <a:lnTo>
                  <a:pt x="1964405" y="2352815"/>
                </a:lnTo>
                <a:close/>
              </a:path>
              <a:path w="2749550" h="10295255">
                <a:moveTo>
                  <a:pt x="2019080" y="2321263"/>
                </a:moveTo>
                <a:lnTo>
                  <a:pt x="1954933" y="2211651"/>
                </a:lnTo>
                <a:lnTo>
                  <a:pt x="1978869" y="2197839"/>
                </a:lnTo>
                <a:lnTo>
                  <a:pt x="2019080" y="2321263"/>
                </a:lnTo>
                <a:close/>
              </a:path>
              <a:path w="2749550" h="10295255">
                <a:moveTo>
                  <a:pt x="238027" y="3510359"/>
                </a:moveTo>
                <a:lnTo>
                  <a:pt x="150669" y="3560771"/>
                </a:lnTo>
                <a:lnTo>
                  <a:pt x="37616" y="3464719"/>
                </a:lnTo>
                <a:lnTo>
                  <a:pt x="212969" y="3363527"/>
                </a:lnTo>
                <a:lnTo>
                  <a:pt x="238027" y="3510359"/>
                </a:lnTo>
                <a:close/>
              </a:path>
              <a:path w="2749550" h="10295255">
                <a:moveTo>
                  <a:pt x="600821" y="3300999"/>
                </a:moveTo>
                <a:lnTo>
                  <a:pt x="463016" y="3380524"/>
                </a:lnTo>
                <a:lnTo>
                  <a:pt x="439429" y="3232843"/>
                </a:lnTo>
                <a:lnTo>
                  <a:pt x="485412" y="3206307"/>
                </a:lnTo>
                <a:lnTo>
                  <a:pt x="600821" y="3300999"/>
                </a:lnTo>
                <a:close/>
              </a:path>
              <a:path w="2749550" h="10295255">
                <a:moveTo>
                  <a:pt x="885846" y="3136518"/>
                </a:moveTo>
                <a:lnTo>
                  <a:pt x="848524" y="3158056"/>
                </a:lnTo>
                <a:lnTo>
                  <a:pt x="743977" y="3057095"/>
                </a:lnTo>
                <a:lnTo>
                  <a:pt x="782048" y="3035125"/>
                </a:lnTo>
                <a:lnTo>
                  <a:pt x="885846" y="3136518"/>
                </a:lnTo>
                <a:close/>
              </a:path>
              <a:path w="2749550" h="10295255">
                <a:moveTo>
                  <a:pt x="928001" y="3112192"/>
                </a:moveTo>
                <a:lnTo>
                  <a:pt x="922642" y="3115284"/>
                </a:lnTo>
                <a:lnTo>
                  <a:pt x="819831" y="3013321"/>
                </a:lnTo>
                <a:lnTo>
                  <a:pt x="824432" y="3010667"/>
                </a:lnTo>
                <a:lnTo>
                  <a:pt x="928001" y="3112192"/>
                </a:lnTo>
                <a:close/>
              </a:path>
              <a:path w="2749550" h="10295255">
                <a:moveTo>
                  <a:pt x="1067947" y="3031432"/>
                </a:moveTo>
                <a:lnTo>
                  <a:pt x="1063116" y="3034220"/>
                </a:lnTo>
                <a:lnTo>
                  <a:pt x="963820" y="2930229"/>
                </a:lnTo>
                <a:lnTo>
                  <a:pt x="968287" y="2927651"/>
                </a:lnTo>
                <a:lnTo>
                  <a:pt x="1067947" y="3031432"/>
                </a:lnTo>
                <a:close/>
              </a:path>
              <a:path w="2749550" h="10295255">
                <a:moveTo>
                  <a:pt x="1108205" y="3008200"/>
                </a:moveTo>
                <a:lnTo>
                  <a:pt x="1072286" y="3028928"/>
                </a:lnTo>
                <a:lnTo>
                  <a:pt x="972431" y="2925259"/>
                </a:lnTo>
                <a:lnTo>
                  <a:pt x="1009219" y="2904030"/>
                </a:lnTo>
                <a:lnTo>
                  <a:pt x="1108205" y="3008200"/>
                </a:lnTo>
                <a:close/>
              </a:path>
              <a:path w="2749550" h="10295255">
                <a:moveTo>
                  <a:pt x="1210429" y="2949209"/>
                </a:moveTo>
                <a:lnTo>
                  <a:pt x="1204854" y="2952426"/>
                </a:lnTo>
                <a:lnTo>
                  <a:pt x="1108789" y="2846571"/>
                </a:lnTo>
                <a:lnTo>
                  <a:pt x="1114001" y="2843563"/>
                </a:lnTo>
                <a:lnTo>
                  <a:pt x="1210429" y="2949209"/>
                </a:lnTo>
                <a:close/>
              </a:path>
              <a:path w="2749550" h="10295255">
                <a:moveTo>
                  <a:pt x="1248582" y="2927192"/>
                </a:moveTo>
                <a:lnTo>
                  <a:pt x="1214979" y="2946583"/>
                </a:lnTo>
                <a:lnTo>
                  <a:pt x="1118394" y="2841028"/>
                </a:lnTo>
                <a:lnTo>
                  <a:pt x="1153140" y="2820977"/>
                </a:lnTo>
                <a:lnTo>
                  <a:pt x="1248582" y="2927192"/>
                </a:lnTo>
                <a:close/>
              </a:path>
              <a:path w="2749550" h="10295255">
                <a:moveTo>
                  <a:pt x="1345368" y="2871339"/>
                </a:moveTo>
                <a:lnTo>
                  <a:pt x="1327925" y="2881405"/>
                </a:lnTo>
                <a:lnTo>
                  <a:pt x="1232991" y="2774896"/>
                </a:lnTo>
                <a:lnTo>
                  <a:pt x="1252476" y="2763652"/>
                </a:lnTo>
                <a:lnTo>
                  <a:pt x="1345368" y="2871339"/>
                </a:lnTo>
                <a:close/>
              </a:path>
              <a:path w="2749550" h="10295255">
                <a:moveTo>
                  <a:pt x="1359033" y="2863453"/>
                </a:moveTo>
                <a:lnTo>
                  <a:pt x="1350057" y="2868633"/>
                </a:lnTo>
                <a:lnTo>
                  <a:pt x="1257047" y="2761014"/>
                </a:lnTo>
                <a:lnTo>
                  <a:pt x="1265556" y="2756104"/>
                </a:lnTo>
                <a:lnTo>
                  <a:pt x="1359033" y="2863453"/>
                </a:lnTo>
                <a:close/>
              </a:path>
              <a:path w="2749550" h="10295255">
                <a:moveTo>
                  <a:pt x="1457999" y="2806342"/>
                </a:moveTo>
                <a:lnTo>
                  <a:pt x="1457312" y="2806739"/>
                </a:lnTo>
                <a:lnTo>
                  <a:pt x="1366267" y="2697986"/>
                </a:lnTo>
                <a:lnTo>
                  <a:pt x="1367298" y="2697391"/>
                </a:lnTo>
                <a:lnTo>
                  <a:pt x="1457999" y="2806342"/>
                </a:lnTo>
                <a:close/>
              </a:path>
              <a:path w="2749550" h="10295255">
                <a:moveTo>
                  <a:pt x="1464910" y="2802354"/>
                </a:moveTo>
                <a:lnTo>
                  <a:pt x="1457999" y="2806342"/>
                </a:lnTo>
                <a:lnTo>
                  <a:pt x="1367298" y="2697391"/>
                </a:lnTo>
                <a:lnTo>
                  <a:pt x="1373822" y="2693626"/>
                </a:lnTo>
                <a:lnTo>
                  <a:pt x="1464910" y="2802354"/>
                </a:lnTo>
                <a:close/>
              </a:path>
              <a:path w="2749550" h="10295255">
                <a:moveTo>
                  <a:pt x="1486364" y="2789974"/>
                </a:moveTo>
                <a:lnTo>
                  <a:pt x="1464910" y="2802354"/>
                </a:lnTo>
                <a:lnTo>
                  <a:pt x="1373822" y="2693626"/>
                </a:lnTo>
                <a:lnTo>
                  <a:pt x="1396882" y="2680319"/>
                </a:lnTo>
                <a:lnTo>
                  <a:pt x="1486364" y="2789974"/>
                </a:lnTo>
                <a:close/>
              </a:path>
              <a:path w="2749550" h="10295255">
                <a:moveTo>
                  <a:pt x="1568914" y="2742336"/>
                </a:moveTo>
                <a:lnTo>
                  <a:pt x="1561602" y="2746556"/>
                </a:lnTo>
                <a:lnTo>
                  <a:pt x="1473203" y="2636276"/>
                </a:lnTo>
                <a:lnTo>
                  <a:pt x="1480126" y="2632281"/>
                </a:lnTo>
                <a:lnTo>
                  <a:pt x="1568914" y="2742336"/>
                </a:lnTo>
                <a:close/>
              </a:path>
              <a:path w="2749550" h="10295255">
                <a:moveTo>
                  <a:pt x="1588742" y="2730893"/>
                </a:moveTo>
                <a:lnTo>
                  <a:pt x="1578720" y="2736677"/>
                </a:lnTo>
                <a:lnTo>
                  <a:pt x="1491683" y="2625611"/>
                </a:lnTo>
                <a:lnTo>
                  <a:pt x="1501422" y="2619992"/>
                </a:lnTo>
                <a:lnTo>
                  <a:pt x="1588742" y="2730893"/>
                </a:lnTo>
                <a:close/>
              </a:path>
              <a:path w="2749550" h="10295255">
                <a:moveTo>
                  <a:pt x="1669179" y="2684475"/>
                </a:moveTo>
                <a:lnTo>
                  <a:pt x="1661476" y="2688921"/>
                </a:lnTo>
                <a:lnTo>
                  <a:pt x="1575444" y="2577275"/>
                </a:lnTo>
                <a:lnTo>
                  <a:pt x="1582756" y="2573055"/>
                </a:lnTo>
                <a:lnTo>
                  <a:pt x="1669179" y="2684475"/>
                </a:lnTo>
                <a:close/>
              </a:path>
              <a:path w="2749550" h="10295255">
                <a:moveTo>
                  <a:pt x="1687961" y="2673636"/>
                </a:moveTo>
                <a:lnTo>
                  <a:pt x="1687547" y="2673875"/>
                </a:lnTo>
                <a:lnTo>
                  <a:pt x="1602441" y="2561696"/>
                </a:lnTo>
                <a:lnTo>
                  <a:pt x="1603908" y="2560849"/>
                </a:lnTo>
                <a:lnTo>
                  <a:pt x="1687961" y="2673636"/>
                </a:lnTo>
                <a:close/>
              </a:path>
              <a:path w="2749550" h="10295255">
                <a:moveTo>
                  <a:pt x="1777071" y="2622213"/>
                </a:moveTo>
                <a:lnTo>
                  <a:pt x="1768563" y="2627123"/>
                </a:lnTo>
                <a:lnTo>
                  <a:pt x="1687432" y="2512649"/>
                </a:lnTo>
                <a:lnTo>
                  <a:pt x="1695538" y="2507972"/>
                </a:lnTo>
                <a:lnTo>
                  <a:pt x="1777071" y="2622213"/>
                </a:lnTo>
                <a:close/>
              </a:path>
              <a:path w="2749550" h="10295255">
                <a:moveTo>
                  <a:pt x="1793156" y="2612931"/>
                </a:moveTo>
                <a:lnTo>
                  <a:pt x="1781480" y="2619669"/>
                </a:lnTo>
                <a:lnTo>
                  <a:pt x="1699974" y="2505412"/>
                </a:lnTo>
                <a:lnTo>
                  <a:pt x="1712615" y="2498117"/>
                </a:lnTo>
                <a:lnTo>
                  <a:pt x="1793156" y="2612931"/>
                </a:lnTo>
                <a:close/>
              </a:path>
              <a:path w="2749550" h="10295255">
                <a:moveTo>
                  <a:pt x="1866204" y="2570777"/>
                </a:moveTo>
                <a:lnTo>
                  <a:pt x="1857296" y="2575918"/>
                </a:lnTo>
                <a:lnTo>
                  <a:pt x="1778753" y="2459950"/>
                </a:lnTo>
                <a:lnTo>
                  <a:pt x="1787257" y="2455043"/>
                </a:lnTo>
                <a:lnTo>
                  <a:pt x="1866204" y="2570777"/>
                </a:lnTo>
                <a:close/>
              </a:path>
              <a:path w="2749550" h="10295255">
                <a:moveTo>
                  <a:pt x="1881375" y="2562022"/>
                </a:moveTo>
                <a:lnTo>
                  <a:pt x="1870453" y="2568325"/>
                </a:lnTo>
                <a:lnTo>
                  <a:pt x="1791559" y="2452560"/>
                </a:lnTo>
                <a:lnTo>
                  <a:pt x="1803232" y="2445824"/>
                </a:lnTo>
                <a:lnTo>
                  <a:pt x="1881375" y="2562022"/>
                </a:lnTo>
                <a:close/>
              </a:path>
              <a:path w="2749550" h="10295255">
                <a:moveTo>
                  <a:pt x="1950489" y="2522138"/>
                </a:moveTo>
                <a:lnTo>
                  <a:pt x="1941169" y="2527516"/>
                </a:lnTo>
                <a:lnTo>
                  <a:pt x="1865277" y="2410019"/>
                </a:lnTo>
                <a:lnTo>
                  <a:pt x="1874184" y="2404879"/>
                </a:lnTo>
                <a:lnTo>
                  <a:pt x="1950489" y="2522138"/>
                </a:lnTo>
                <a:close/>
              </a:path>
              <a:path w="2749550" h="10295255">
                <a:moveTo>
                  <a:pt x="1964930" y="2513804"/>
                </a:moveTo>
                <a:lnTo>
                  <a:pt x="1954526" y="2519808"/>
                </a:lnTo>
                <a:lnTo>
                  <a:pt x="1878310" y="2402498"/>
                </a:lnTo>
                <a:lnTo>
                  <a:pt x="1889240" y="2396191"/>
                </a:lnTo>
                <a:lnTo>
                  <a:pt x="1964930" y="2513804"/>
                </a:lnTo>
                <a:close/>
              </a:path>
              <a:path w="2749550" h="10295255">
                <a:moveTo>
                  <a:pt x="256282" y="3661117"/>
                </a:moveTo>
                <a:lnTo>
                  <a:pt x="164325" y="3714184"/>
                </a:lnTo>
                <a:lnTo>
                  <a:pt x="139952" y="3566956"/>
                </a:lnTo>
                <a:lnTo>
                  <a:pt x="277248" y="3487726"/>
                </a:lnTo>
                <a:lnTo>
                  <a:pt x="256282" y="3661117"/>
                </a:lnTo>
                <a:close/>
              </a:path>
              <a:path w="2749550" h="10295255">
                <a:moveTo>
                  <a:pt x="743798" y="3379783"/>
                </a:moveTo>
                <a:lnTo>
                  <a:pt x="705244" y="3402032"/>
                </a:lnTo>
                <a:lnTo>
                  <a:pt x="592950" y="3305542"/>
                </a:lnTo>
                <a:lnTo>
                  <a:pt x="638325" y="3279357"/>
                </a:lnTo>
                <a:lnTo>
                  <a:pt x="743798" y="3379783"/>
                </a:lnTo>
                <a:close/>
              </a:path>
              <a:path w="2749550" h="10295255">
                <a:moveTo>
                  <a:pt x="783009" y="3357156"/>
                </a:moveTo>
                <a:lnTo>
                  <a:pt x="782335" y="3357545"/>
                </a:lnTo>
                <a:lnTo>
                  <a:pt x="677762" y="3256599"/>
                </a:lnTo>
                <a:lnTo>
                  <a:pt x="679514" y="3255588"/>
                </a:lnTo>
                <a:lnTo>
                  <a:pt x="783009" y="3357156"/>
                </a:lnTo>
                <a:close/>
              </a:path>
              <a:path w="2749550" h="10295255">
                <a:moveTo>
                  <a:pt x="961673" y="3254053"/>
                </a:moveTo>
                <a:lnTo>
                  <a:pt x="926973" y="3274077"/>
                </a:lnTo>
                <a:lnTo>
                  <a:pt x="825832" y="3171151"/>
                </a:lnTo>
                <a:lnTo>
                  <a:pt x="861581" y="3150521"/>
                </a:lnTo>
                <a:lnTo>
                  <a:pt x="961673" y="3254053"/>
                </a:lnTo>
                <a:close/>
              </a:path>
              <a:path w="2749550" h="10295255">
                <a:moveTo>
                  <a:pt x="992891" y="3236038"/>
                </a:moveTo>
                <a:lnTo>
                  <a:pt x="966253" y="3251410"/>
                </a:lnTo>
                <a:lnTo>
                  <a:pt x="865959" y="3147994"/>
                </a:lnTo>
                <a:lnTo>
                  <a:pt x="894671" y="3131426"/>
                </a:lnTo>
                <a:lnTo>
                  <a:pt x="992891" y="3236038"/>
                </a:lnTo>
                <a:close/>
              </a:path>
              <a:path w="2749550" h="10295255">
                <a:moveTo>
                  <a:pt x="1105453" y="3171081"/>
                </a:moveTo>
                <a:lnTo>
                  <a:pt x="1099901" y="3174284"/>
                </a:lnTo>
                <a:lnTo>
                  <a:pt x="1003475" y="3068637"/>
                </a:lnTo>
                <a:lnTo>
                  <a:pt x="1008661" y="3065645"/>
                </a:lnTo>
                <a:lnTo>
                  <a:pt x="1105453" y="3171081"/>
                </a:lnTo>
                <a:close/>
              </a:path>
              <a:path w="2749550" h="10295255">
                <a:moveTo>
                  <a:pt x="1144167" y="3148740"/>
                </a:moveTo>
                <a:lnTo>
                  <a:pt x="1110245" y="3168316"/>
                </a:lnTo>
                <a:lnTo>
                  <a:pt x="1013289" y="3062974"/>
                </a:lnTo>
                <a:lnTo>
                  <a:pt x="1048384" y="3042722"/>
                </a:lnTo>
                <a:lnTo>
                  <a:pt x="1144167" y="3148740"/>
                </a:lnTo>
                <a:close/>
              </a:path>
              <a:path w="2749550" h="10295255">
                <a:moveTo>
                  <a:pt x="1241392" y="3092634"/>
                </a:moveTo>
                <a:lnTo>
                  <a:pt x="1235104" y="3096262"/>
                </a:lnTo>
                <a:lnTo>
                  <a:pt x="1142283" y="2988534"/>
                </a:lnTo>
                <a:lnTo>
                  <a:pt x="1148205" y="2985117"/>
                </a:lnTo>
                <a:lnTo>
                  <a:pt x="1241392" y="3092634"/>
                </a:lnTo>
                <a:close/>
              </a:path>
              <a:path w="2749550" h="10295255">
                <a:moveTo>
                  <a:pt x="1255293" y="3084611"/>
                </a:moveTo>
                <a:lnTo>
                  <a:pt x="1246335" y="3089781"/>
                </a:lnTo>
                <a:lnTo>
                  <a:pt x="1153027" y="2982335"/>
                </a:lnTo>
                <a:lnTo>
                  <a:pt x="1161515" y="2977436"/>
                </a:lnTo>
                <a:lnTo>
                  <a:pt x="1255293" y="3084611"/>
                </a:lnTo>
                <a:close/>
              </a:path>
              <a:path w="2749550" h="10295255">
                <a:moveTo>
                  <a:pt x="1369259" y="3018845"/>
                </a:moveTo>
                <a:lnTo>
                  <a:pt x="1343134" y="3033921"/>
                </a:lnTo>
                <a:lnTo>
                  <a:pt x="1252295" y="2925049"/>
                </a:lnTo>
                <a:lnTo>
                  <a:pt x="1279977" y="2909075"/>
                </a:lnTo>
                <a:lnTo>
                  <a:pt x="1369259" y="3018845"/>
                </a:lnTo>
                <a:close/>
              </a:path>
              <a:path w="2749550" h="10295255">
                <a:moveTo>
                  <a:pt x="1383977" y="3010351"/>
                </a:moveTo>
                <a:lnTo>
                  <a:pt x="1374239" y="3015971"/>
                </a:lnTo>
                <a:lnTo>
                  <a:pt x="1284883" y="2906243"/>
                </a:lnTo>
                <a:lnTo>
                  <a:pt x="1294272" y="2900825"/>
                </a:lnTo>
                <a:lnTo>
                  <a:pt x="1383977" y="3010351"/>
                </a:lnTo>
                <a:close/>
              </a:path>
              <a:path w="2749550" h="10295255">
                <a:moveTo>
                  <a:pt x="1473139" y="2958898"/>
                </a:moveTo>
                <a:lnTo>
                  <a:pt x="1460636" y="2966113"/>
                </a:lnTo>
                <a:lnTo>
                  <a:pt x="1372033" y="2855951"/>
                </a:lnTo>
                <a:lnTo>
                  <a:pt x="1385966" y="2847911"/>
                </a:lnTo>
                <a:lnTo>
                  <a:pt x="1473139" y="2958898"/>
                </a:lnTo>
                <a:close/>
              </a:path>
              <a:path w="2749550" h="10295255">
                <a:moveTo>
                  <a:pt x="1488064" y="2950285"/>
                </a:moveTo>
                <a:lnTo>
                  <a:pt x="1478045" y="2956067"/>
                </a:lnTo>
                <a:lnTo>
                  <a:pt x="1390824" y="2845108"/>
                </a:lnTo>
                <a:lnTo>
                  <a:pt x="1400558" y="2839490"/>
                </a:lnTo>
                <a:lnTo>
                  <a:pt x="1488064" y="2950285"/>
                </a:lnTo>
                <a:close/>
              </a:path>
              <a:path w="2749550" h="10295255">
                <a:moveTo>
                  <a:pt x="1584909" y="2894398"/>
                </a:moveTo>
                <a:lnTo>
                  <a:pt x="1562865" y="2907119"/>
                </a:lnTo>
                <a:lnTo>
                  <a:pt x="1476675" y="2795565"/>
                </a:lnTo>
                <a:lnTo>
                  <a:pt x="1500738" y="2781679"/>
                </a:lnTo>
                <a:lnTo>
                  <a:pt x="1584909" y="2894398"/>
                </a:lnTo>
                <a:close/>
              </a:path>
              <a:path w="2749550" h="10295255">
                <a:moveTo>
                  <a:pt x="1602372" y="2884320"/>
                </a:moveTo>
                <a:lnTo>
                  <a:pt x="1591981" y="2890317"/>
                </a:lnTo>
                <a:lnTo>
                  <a:pt x="1509135" y="2776833"/>
                </a:lnTo>
                <a:lnTo>
                  <a:pt x="1519379" y="2770921"/>
                </a:lnTo>
                <a:lnTo>
                  <a:pt x="1602372" y="2884320"/>
                </a:lnTo>
                <a:close/>
              </a:path>
              <a:path w="2749550" h="10295255">
                <a:moveTo>
                  <a:pt x="1681485" y="2838666"/>
                </a:moveTo>
                <a:lnTo>
                  <a:pt x="1672974" y="2843578"/>
                </a:lnTo>
                <a:lnTo>
                  <a:pt x="1591771" y="2729145"/>
                </a:lnTo>
                <a:lnTo>
                  <a:pt x="1599877" y="2724468"/>
                </a:lnTo>
                <a:lnTo>
                  <a:pt x="1681485" y="2838666"/>
                </a:lnTo>
                <a:close/>
              </a:path>
              <a:path w="2749550" h="10295255">
                <a:moveTo>
                  <a:pt x="1697812" y="2829245"/>
                </a:moveTo>
                <a:lnTo>
                  <a:pt x="1687350" y="2835282"/>
                </a:lnTo>
                <a:lnTo>
                  <a:pt x="1606820" y="2720461"/>
                </a:lnTo>
                <a:lnTo>
                  <a:pt x="1617207" y="2714467"/>
                </a:lnTo>
                <a:lnTo>
                  <a:pt x="1697812" y="2829245"/>
                </a:lnTo>
                <a:close/>
              </a:path>
              <a:path w="2749550" h="10295255">
                <a:moveTo>
                  <a:pt x="1774136" y="2785200"/>
                </a:moveTo>
                <a:lnTo>
                  <a:pt x="1765222" y="2790344"/>
                </a:lnTo>
                <a:lnTo>
                  <a:pt x="1686648" y="2674394"/>
                </a:lnTo>
                <a:lnTo>
                  <a:pt x="1695152" y="2669487"/>
                </a:lnTo>
                <a:lnTo>
                  <a:pt x="1774136" y="2785200"/>
                </a:lnTo>
                <a:close/>
              </a:path>
              <a:path w="2749550" h="10295255">
                <a:moveTo>
                  <a:pt x="1789525" y="2776319"/>
                </a:moveTo>
                <a:lnTo>
                  <a:pt x="1778603" y="2782622"/>
                </a:lnTo>
                <a:lnTo>
                  <a:pt x="1699679" y="2666874"/>
                </a:lnTo>
                <a:lnTo>
                  <a:pt x="1711358" y="2660135"/>
                </a:lnTo>
                <a:lnTo>
                  <a:pt x="1789525" y="2776319"/>
                </a:lnTo>
                <a:close/>
              </a:path>
              <a:path w="2749550" h="10295255">
                <a:moveTo>
                  <a:pt x="1862508" y="2734202"/>
                </a:moveTo>
                <a:lnTo>
                  <a:pt x="1853176" y="2739587"/>
                </a:lnTo>
                <a:lnTo>
                  <a:pt x="1777297" y="2622083"/>
                </a:lnTo>
                <a:lnTo>
                  <a:pt x="1786213" y="2616938"/>
                </a:lnTo>
                <a:lnTo>
                  <a:pt x="1862508" y="2734202"/>
                </a:lnTo>
                <a:close/>
              </a:path>
              <a:path w="2749550" h="10295255">
                <a:moveTo>
                  <a:pt x="1877157" y="2725749"/>
                </a:moveTo>
                <a:lnTo>
                  <a:pt x="1866764" y="2731746"/>
                </a:lnTo>
                <a:lnTo>
                  <a:pt x="1790562" y="2614428"/>
                </a:lnTo>
                <a:lnTo>
                  <a:pt x="1801484" y="2608125"/>
                </a:lnTo>
                <a:lnTo>
                  <a:pt x="1877157" y="2725749"/>
                </a:lnTo>
                <a:close/>
              </a:path>
              <a:path w="2749550" h="10295255">
                <a:moveTo>
                  <a:pt x="320855" y="3785147"/>
                </a:moveTo>
                <a:lnTo>
                  <a:pt x="234723" y="3834851"/>
                </a:lnTo>
                <a:lnTo>
                  <a:pt x="207698" y="3689154"/>
                </a:lnTo>
                <a:lnTo>
                  <a:pt x="293390" y="3639703"/>
                </a:lnTo>
                <a:lnTo>
                  <a:pt x="320855" y="3785147"/>
                </a:lnTo>
                <a:close/>
              </a:path>
              <a:path w="2749550" h="10295255">
                <a:moveTo>
                  <a:pt x="612107" y="3617072"/>
                </a:moveTo>
                <a:lnTo>
                  <a:pt x="529576" y="3664698"/>
                </a:lnTo>
                <a:lnTo>
                  <a:pt x="418860" y="3567298"/>
                </a:lnTo>
                <a:lnTo>
                  <a:pt x="502247" y="3519177"/>
                </a:lnTo>
                <a:lnTo>
                  <a:pt x="612107" y="3617072"/>
                </a:lnTo>
                <a:close/>
              </a:path>
              <a:path w="2749550" h="10295255">
                <a:moveTo>
                  <a:pt x="826841" y="3493154"/>
                </a:moveTo>
                <a:lnTo>
                  <a:pt x="790678" y="3514023"/>
                </a:lnTo>
                <a:lnTo>
                  <a:pt x="687720" y="3412145"/>
                </a:lnTo>
                <a:lnTo>
                  <a:pt x="724861" y="3390712"/>
                </a:lnTo>
                <a:lnTo>
                  <a:pt x="826841" y="3493154"/>
                </a:lnTo>
                <a:close/>
              </a:path>
              <a:path w="2749550" h="10295255">
                <a:moveTo>
                  <a:pt x="860473" y="3473746"/>
                </a:moveTo>
                <a:lnTo>
                  <a:pt x="831467" y="3490484"/>
                </a:lnTo>
                <a:lnTo>
                  <a:pt x="729265" y="3388170"/>
                </a:lnTo>
                <a:lnTo>
                  <a:pt x="760440" y="3370180"/>
                </a:lnTo>
                <a:lnTo>
                  <a:pt x="860473" y="3473746"/>
                </a:lnTo>
                <a:close/>
              </a:path>
              <a:path w="2749550" h="10295255">
                <a:moveTo>
                  <a:pt x="1000095" y="3393173"/>
                </a:moveTo>
                <a:lnTo>
                  <a:pt x="967604" y="3411923"/>
                </a:lnTo>
                <a:lnTo>
                  <a:pt x="869186" y="3307425"/>
                </a:lnTo>
                <a:lnTo>
                  <a:pt x="902928" y="3287953"/>
                </a:lnTo>
                <a:lnTo>
                  <a:pt x="1000095" y="3393173"/>
                </a:lnTo>
                <a:close/>
              </a:path>
              <a:path w="2749550" h="10295255">
                <a:moveTo>
                  <a:pt x="1027934" y="3377108"/>
                </a:moveTo>
                <a:lnTo>
                  <a:pt x="1005151" y="3390256"/>
                </a:lnTo>
                <a:lnTo>
                  <a:pt x="907814" y="3285134"/>
                </a:lnTo>
                <a:lnTo>
                  <a:pt x="932548" y="3270860"/>
                </a:lnTo>
                <a:lnTo>
                  <a:pt x="1027934" y="3377108"/>
                </a:lnTo>
                <a:close/>
              </a:path>
              <a:path w="2749550" h="10295255">
                <a:moveTo>
                  <a:pt x="1136530" y="3314440"/>
                </a:moveTo>
                <a:lnTo>
                  <a:pt x="1130255" y="3318060"/>
                </a:lnTo>
                <a:lnTo>
                  <a:pt x="1037137" y="3210504"/>
                </a:lnTo>
                <a:lnTo>
                  <a:pt x="1043041" y="3207098"/>
                </a:lnTo>
                <a:lnTo>
                  <a:pt x="1136530" y="3314440"/>
                </a:lnTo>
                <a:close/>
              </a:path>
              <a:path w="2749550" h="10295255">
                <a:moveTo>
                  <a:pt x="1160845" y="3300408"/>
                </a:moveTo>
                <a:lnTo>
                  <a:pt x="1141727" y="3311440"/>
                </a:lnTo>
                <a:lnTo>
                  <a:pt x="1048115" y="3204169"/>
                </a:lnTo>
                <a:lnTo>
                  <a:pt x="1068972" y="3192133"/>
                </a:lnTo>
                <a:lnTo>
                  <a:pt x="1160845" y="3300408"/>
                </a:lnTo>
                <a:close/>
              </a:path>
              <a:path w="2749550" h="10295255">
                <a:moveTo>
                  <a:pt x="1265403" y="3240070"/>
                </a:moveTo>
                <a:lnTo>
                  <a:pt x="1258369" y="3244129"/>
                </a:lnTo>
                <a:lnTo>
                  <a:pt x="1169235" y="3134273"/>
                </a:lnTo>
                <a:lnTo>
                  <a:pt x="1175895" y="3130430"/>
                </a:lnTo>
                <a:lnTo>
                  <a:pt x="1265403" y="3240070"/>
                </a:lnTo>
                <a:close/>
              </a:path>
              <a:path w="2749550" h="10295255">
                <a:moveTo>
                  <a:pt x="1280368" y="3231434"/>
                </a:moveTo>
                <a:lnTo>
                  <a:pt x="1270636" y="3237050"/>
                </a:lnTo>
                <a:lnTo>
                  <a:pt x="1181052" y="3127454"/>
                </a:lnTo>
                <a:lnTo>
                  <a:pt x="1190432" y="3122042"/>
                </a:lnTo>
                <a:lnTo>
                  <a:pt x="1280368" y="3231434"/>
                </a:lnTo>
                <a:close/>
              </a:path>
              <a:path w="2749550" h="10295255">
                <a:moveTo>
                  <a:pt x="1369834" y="3179805"/>
                </a:moveTo>
                <a:lnTo>
                  <a:pt x="1362429" y="3184079"/>
                </a:lnTo>
                <a:lnTo>
                  <a:pt x="1275445" y="3072982"/>
                </a:lnTo>
                <a:lnTo>
                  <a:pt x="1282474" y="3068926"/>
                </a:lnTo>
                <a:lnTo>
                  <a:pt x="1369834" y="3179805"/>
                </a:lnTo>
                <a:close/>
              </a:path>
              <a:path w="2749550" h="10295255">
                <a:moveTo>
                  <a:pt x="1385009" y="3171048"/>
                </a:moveTo>
                <a:lnTo>
                  <a:pt x="1375000" y="3176824"/>
                </a:lnTo>
                <a:lnTo>
                  <a:pt x="1287591" y="3065973"/>
                </a:lnTo>
                <a:lnTo>
                  <a:pt x="1297313" y="3060363"/>
                </a:lnTo>
                <a:lnTo>
                  <a:pt x="1385009" y="3171048"/>
                </a:lnTo>
                <a:close/>
              </a:path>
              <a:path w="2749550" h="10295255">
                <a:moveTo>
                  <a:pt x="1484983" y="3113355"/>
                </a:moveTo>
                <a:lnTo>
                  <a:pt x="1464065" y="3125427"/>
                </a:lnTo>
                <a:lnTo>
                  <a:pt x="1379287" y="3013058"/>
                </a:lnTo>
                <a:lnTo>
                  <a:pt x="1402029" y="2999934"/>
                </a:lnTo>
                <a:lnTo>
                  <a:pt x="1484983" y="3113355"/>
                </a:lnTo>
                <a:close/>
              </a:path>
              <a:path w="2749550" h="10295255">
                <a:moveTo>
                  <a:pt x="1500422" y="3104446"/>
                </a:moveTo>
                <a:lnTo>
                  <a:pt x="1490032" y="3110442"/>
                </a:lnTo>
                <a:lnTo>
                  <a:pt x="1407082" y="2997018"/>
                </a:lnTo>
                <a:lnTo>
                  <a:pt x="1417323" y="2991108"/>
                </a:lnTo>
                <a:lnTo>
                  <a:pt x="1500422" y="3104446"/>
                </a:lnTo>
                <a:close/>
              </a:path>
              <a:path w="2749550" h="10295255">
                <a:moveTo>
                  <a:pt x="1582102" y="3057311"/>
                </a:moveTo>
                <a:lnTo>
                  <a:pt x="1572365" y="3062930"/>
                </a:lnTo>
                <a:lnTo>
                  <a:pt x="1491087" y="2948540"/>
                </a:lnTo>
                <a:lnTo>
                  <a:pt x="1501473" y="2942547"/>
                </a:lnTo>
                <a:lnTo>
                  <a:pt x="1582102" y="3057311"/>
                </a:lnTo>
                <a:close/>
              </a:path>
              <a:path w="2749550" h="10295255">
                <a:moveTo>
                  <a:pt x="1597452" y="3048452"/>
                </a:moveTo>
                <a:lnTo>
                  <a:pt x="1586991" y="3054489"/>
                </a:lnTo>
                <a:lnTo>
                  <a:pt x="1506396" y="2939706"/>
                </a:lnTo>
                <a:lnTo>
                  <a:pt x="1516782" y="2933713"/>
                </a:lnTo>
                <a:lnTo>
                  <a:pt x="1597452" y="3048452"/>
                </a:lnTo>
                <a:close/>
              </a:path>
              <a:path w="2749550" h="10295255">
                <a:moveTo>
                  <a:pt x="1675745" y="3003271"/>
                </a:moveTo>
                <a:lnTo>
                  <a:pt x="1666824" y="3008419"/>
                </a:lnTo>
                <a:lnTo>
                  <a:pt x="1588224" y="2892485"/>
                </a:lnTo>
                <a:lnTo>
                  <a:pt x="1596731" y="2887576"/>
                </a:lnTo>
                <a:lnTo>
                  <a:pt x="1669289" y="2992334"/>
                </a:lnTo>
                <a:lnTo>
                  <a:pt x="1675745" y="3003271"/>
                </a:lnTo>
                <a:close/>
              </a:path>
              <a:path w="2749550" h="10295255">
                <a:moveTo>
                  <a:pt x="1691377" y="2994250"/>
                </a:moveTo>
                <a:lnTo>
                  <a:pt x="1680915" y="3000288"/>
                </a:lnTo>
                <a:lnTo>
                  <a:pt x="1602722" y="2884119"/>
                </a:lnTo>
                <a:lnTo>
                  <a:pt x="1613187" y="2878080"/>
                </a:lnTo>
                <a:lnTo>
                  <a:pt x="1684931" y="2983307"/>
                </a:lnTo>
                <a:lnTo>
                  <a:pt x="1691377" y="2994250"/>
                </a:lnTo>
                <a:close/>
              </a:path>
              <a:path w="2749550" h="10295255">
                <a:moveTo>
                  <a:pt x="1766937" y="2950646"/>
                </a:moveTo>
                <a:lnTo>
                  <a:pt x="1757594" y="2956038"/>
                </a:lnTo>
                <a:lnTo>
                  <a:pt x="1681735" y="2838522"/>
                </a:lnTo>
                <a:lnTo>
                  <a:pt x="1690658" y="2833373"/>
                </a:lnTo>
                <a:lnTo>
                  <a:pt x="1760513" y="2939691"/>
                </a:lnTo>
                <a:lnTo>
                  <a:pt x="1766937" y="2950646"/>
                </a:lnTo>
                <a:close/>
              </a:path>
              <a:path w="2749550" h="10295255">
                <a:moveTo>
                  <a:pt x="1781817" y="2942060"/>
                </a:moveTo>
                <a:lnTo>
                  <a:pt x="1771436" y="2948050"/>
                </a:lnTo>
                <a:lnTo>
                  <a:pt x="1695702" y="2830462"/>
                </a:lnTo>
                <a:lnTo>
                  <a:pt x="1706163" y="2824425"/>
                </a:lnTo>
                <a:lnTo>
                  <a:pt x="1775400" y="2931100"/>
                </a:lnTo>
                <a:lnTo>
                  <a:pt x="1781817" y="2942060"/>
                </a:lnTo>
                <a:close/>
              </a:path>
              <a:path w="2749550" h="10295255">
                <a:moveTo>
                  <a:pt x="33726" y="4097471"/>
                </a:moveTo>
                <a:lnTo>
                  <a:pt x="1393" y="4116130"/>
                </a:lnTo>
                <a:lnTo>
                  <a:pt x="6073" y="3966799"/>
                </a:lnTo>
                <a:lnTo>
                  <a:pt x="16809" y="3960604"/>
                </a:lnTo>
                <a:lnTo>
                  <a:pt x="33726" y="4097471"/>
                </a:lnTo>
                <a:close/>
              </a:path>
              <a:path w="2749550" h="10295255">
                <a:moveTo>
                  <a:pt x="212907" y="3994070"/>
                </a:moveTo>
                <a:lnTo>
                  <a:pt x="123354" y="4045749"/>
                </a:lnTo>
                <a:lnTo>
                  <a:pt x="147293" y="3885305"/>
                </a:lnTo>
                <a:lnTo>
                  <a:pt x="191769" y="3859639"/>
                </a:lnTo>
                <a:lnTo>
                  <a:pt x="212907" y="3994070"/>
                </a:lnTo>
                <a:close/>
              </a:path>
              <a:path w="2749550" h="10295255">
                <a:moveTo>
                  <a:pt x="623911" y="3756889"/>
                </a:moveTo>
                <a:lnTo>
                  <a:pt x="584632" y="3779557"/>
                </a:lnTo>
                <a:lnTo>
                  <a:pt x="482071" y="3692112"/>
                </a:lnTo>
                <a:lnTo>
                  <a:pt x="523971" y="3667933"/>
                </a:lnTo>
                <a:lnTo>
                  <a:pt x="623911" y="3756889"/>
                </a:lnTo>
                <a:close/>
              </a:path>
              <a:path w="2749550" h="10295255">
                <a:moveTo>
                  <a:pt x="664083" y="3733707"/>
                </a:moveTo>
                <a:lnTo>
                  <a:pt x="663580" y="3733997"/>
                </a:lnTo>
                <a:lnTo>
                  <a:pt x="564569" y="3644505"/>
                </a:lnTo>
                <a:lnTo>
                  <a:pt x="566176" y="3643577"/>
                </a:lnTo>
                <a:lnTo>
                  <a:pt x="664083" y="3733707"/>
                </a:lnTo>
                <a:close/>
              </a:path>
              <a:path w="2749550" h="10295255">
                <a:moveTo>
                  <a:pt x="837256" y="3633773"/>
                </a:moveTo>
                <a:lnTo>
                  <a:pt x="832528" y="3636501"/>
                </a:lnTo>
                <a:lnTo>
                  <a:pt x="738499" y="3544134"/>
                </a:lnTo>
                <a:lnTo>
                  <a:pt x="742853" y="3541621"/>
                </a:lnTo>
                <a:lnTo>
                  <a:pt x="837256" y="3633773"/>
                </a:lnTo>
                <a:close/>
              </a:path>
              <a:path w="2749550" h="10295255">
                <a:moveTo>
                  <a:pt x="871774" y="3613854"/>
                </a:moveTo>
                <a:lnTo>
                  <a:pt x="869228" y="3615323"/>
                </a:lnTo>
                <a:lnTo>
                  <a:pt x="776751" y="3522060"/>
                </a:lnTo>
                <a:lnTo>
                  <a:pt x="778736" y="3520914"/>
                </a:lnTo>
                <a:lnTo>
                  <a:pt x="871774" y="3613854"/>
                </a:lnTo>
                <a:close/>
              </a:path>
              <a:path w="2749550" h="10295255">
                <a:moveTo>
                  <a:pt x="1003522" y="3537825"/>
                </a:moveTo>
                <a:lnTo>
                  <a:pt x="997655" y="3541210"/>
                </a:lnTo>
                <a:lnTo>
                  <a:pt x="908753" y="3445884"/>
                </a:lnTo>
                <a:lnTo>
                  <a:pt x="914247" y="3442714"/>
                </a:lnTo>
                <a:lnTo>
                  <a:pt x="1003522" y="3537825"/>
                </a:lnTo>
                <a:close/>
              </a:path>
              <a:path w="2749550" h="10295255">
                <a:moveTo>
                  <a:pt x="1029864" y="3522623"/>
                </a:moveTo>
                <a:lnTo>
                  <a:pt x="1008862" y="3534744"/>
                </a:lnTo>
                <a:lnTo>
                  <a:pt x="919438" y="3439718"/>
                </a:lnTo>
                <a:lnTo>
                  <a:pt x="942315" y="3426516"/>
                </a:lnTo>
                <a:lnTo>
                  <a:pt x="1029864" y="3522623"/>
                </a:lnTo>
                <a:close/>
              </a:path>
              <a:path w="2749550" h="10295255">
                <a:moveTo>
                  <a:pt x="1134931" y="3461992"/>
                </a:moveTo>
                <a:lnTo>
                  <a:pt x="1128289" y="3465825"/>
                </a:lnTo>
                <a:lnTo>
                  <a:pt x="1043275" y="3368255"/>
                </a:lnTo>
                <a:lnTo>
                  <a:pt x="1049541" y="3364639"/>
                </a:lnTo>
                <a:lnTo>
                  <a:pt x="1134931" y="3461992"/>
                </a:lnTo>
                <a:close/>
              </a:path>
              <a:path w="2749550" h="10295255">
                <a:moveTo>
                  <a:pt x="1160358" y="3447319"/>
                </a:moveTo>
                <a:lnTo>
                  <a:pt x="1157895" y="3448740"/>
                </a:lnTo>
                <a:lnTo>
                  <a:pt x="1074040" y="3350501"/>
                </a:lnTo>
                <a:lnTo>
                  <a:pt x="1076888" y="3348857"/>
                </a:lnTo>
                <a:lnTo>
                  <a:pt x="1160358" y="3447319"/>
                </a:lnTo>
                <a:close/>
              </a:path>
              <a:path w="2749550" h="10295255">
                <a:moveTo>
                  <a:pt x="1259309" y="3390216"/>
                </a:moveTo>
                <a:lnTo>
                  <a:pt x="1251904" y="3394490"/>
                </a:lnTo>
                <a:lnTo>
                  <a:pt x="1171083" y="3294500"/>
                </a:lnTo>
                <a:lnTo>
                  <a:pt x="1178108" y="3290446"/>
                </a:lnTo>
                <a:lnTo>
                  <a:pt x="1259309" y="3390216"/>
                </a:lnTo>
                <a:close/>
              </a:path>
              <a:path w="2749550" h="10295255">
                <a:moveTo>
                  <a:pt x="1279371" y="3378639"/>
                </a:moveTo>
                <a:lnTo>
                  <a:pt x="1264731" y="3387087"/>
                </a:lnTo>
                <a:lnTo>
                  <a:pt x="1183480" y="3287346"/>
                </a:lnTo>
                <a:lnTo>
                  <a:pt x="1199477" y="3278114"/>
                </a:lnTo>
                <a:lnTo>
                  <a:pt x="1279371" y="3378639"/>
                </a:lnTo>
                <a:close/>
              </a:path>
              <a:path w="2749550" h="10295255">
                <a:moveTo>
                  <a:pt x="1375226" y="3323323"/>
                </a:moveTo>
                <a:lnTo>
                  <a:pt x="1367045" y="3328044"/>
                </a:lnTo>
                <a:lnTo>
                  <a:pt x="1290717" y="3225462"/>
                </a:lnTo>
                <a:lnTo>
                  <a:pt x="1298511" y="3220964"/>
                </a:lnTo>
                <a:lnTo>
                  <a:pt x="1375226" y="3323323"/>
                </a:lnTo>
                <a:close/>
              </a:path>
              <a:path w="2749550" h="10295255">
                <a:moveTo>
                  <a:pt x="1390917" y="3314268"/>
                </a:moveTo>
                <a:lnTo>
                  <a:pt x="1380532" y="3320262"/>
                </a:lnTo>
                <a:lnTo>
                  <a:pt x="1303820" y="3217900"/>
                </a:lnTo>
                <a:lnTo>
                  <a:pt x="1314057" y="3211993"/>
                </a:lnTo>
                <a:lnTo>
                  <a:pt x="1390917" y="3314268"/>
                </a:lnTo>
                <a:close/>
              </a:path>
              <a:path w="2749550" h="10295255">
                <a:moveTo>
                  <a:pt x="1472776" y="3267029"/>
                </a:moveTo>
                <a:lnTo>
                  <a:pt x="1464213" y="3271971"/>
                </a:lnTo>
                <a:lnTo>
                  <a:pt x="1390255" y="3168021"/>
                </a:lnTo>
                <a:lnTo>
                  <a:pt x="1398426" y="3163305"/>
                </a:lnTo>
                <a:lnTo>
                  <a:pt x="1472776" y="3267029"/>
                </a:lnTo>
                <a:close/>
              </a:path>
              <a:path w="2749550" h="10295255">
                <a:moveTo>
                  <a:pt x="1548293" y="3384743"/>
                </a:moveTo>
                <a:lnTo>
                  <a:pt x="1477840" y="3264107"/>
                </a:lnTo>
                <a:lnTo>
                  <a:pt x="1403610" y="3160314"/>
                </a:lnTo>
                <a:lnTo>
                  <a:pt x="1413987" y="3154326"/>
                </a:lnTo>
                <a:lnTo>
                  <a:pt x="1488377" y="3258027"/>
                </a:lnTo>
                <a:lnTo>
                  <a:pt x="1502923" y="3249632"/>
                </a:lnTo>
                <a:lnTo>
                  <a:pt x="1548293" y="3384743"/>
                </a:lnTo>
                <a:close/>
              </a:path>
              <a:path w="2749550" h="10295255">
                <a:moveTo>
                  <a:pt x="1567748" y="3212224"/>
                </a:moveTo>
                <a:lnTo>
                  <a:pt x="1558794" y="3217390"/>
                </a:lnTo>
                <a:lnTo>
                  <a:pt x="1487261" y="3112041"/>
                </a:lnTo>
                <a:lnTo>
                  <a:pt x="1495820" y="3107102"/>
                </a:lnTo>
                <a:lnTo>
                  <a:pt x="1567748" y="3212224"/>
                </a:lnTo>
                <a:close/>
              </a:path>
              <a:path w="2749550" h="10295255">
                <a:moveTo>
                  <a:pt x="1583162" y="3203328"/>
                </a:moveTo>
                <a:lnTo>
                  <a:pt x="1572699" y="3209366"/>
                </a:lnTo>
                <a:lnTo>
                  <a:pt x="1500835" y="3104208"/>
                </a:lnTo>
                <a:lnTo>
                  <a:pt x="1511299" y="3098169"/>
                </a:lnTo>
                <a:lnTo>
                  <a:pt x="1583162" y="3203328"/>
                </a:lnTo>
                <a:close/>
              </a:path>
              <a:path w="2749550" h="10295255">
                <a:moveTo>
                  <a:pt x="1651282" y="3164018"/>
                </a:moveTo>
                <a:lnTo>
                  <a:pt x="1650646" y="3164385"/>
                </a:lnTo>
                <a:lnTo>
                  <a:pt x="1581154" y="3057858"/>
                </a:lnTo>
                <a:lnTo>
                  <a:pt x="1611992" y="3040062"/>
                </a:lnTo>
                <a:lnTo>
                  <a:pt x="1651282" y="3164018"/>
                </a:lnTo>
                <a:close/>
              </a:path>
              <a:path w="2749550" h="10295255">
                <a:moveTo>
                  <a:pt x="685861" y="3882432"/>
                </a:moveTo>
                <a:lnTo>
                  <a:pt x="648974" y="3903719"/>
                </a:lnTo>
                <a:lnTo>
                  <a:pt x="544002" y="3803003"/>
                </a:lnTo>
                <a:lnTo>
                  <a:pt x="582686" y="3780679"/>
                </a:lnTo>
                <a:lnTo>
                  <a:pt x="628359" y="3827638"/>
                </a:lnTo>
                <a:lnTo>
                  <a:pt x="685861" y="3882432"/>
                </a:lnTo>
                <a:close/>
              </a:path>
              <a:path w="2749550" h="10295255">
                <a:moveTo>
                  <a:pt x="723154" y="3860911"/>
                </a:moveTo>
                <a:lnTo>
                  <a:pt x="686746" y="3881921"/>
                </a:lnTo>
                <a:lnTo>
                  <a:pt x="628359" y="3827638"/>
                </a:lnTo>
                <a:lnTo>
                  <a:pt x="583294" y="3780329"/>
                </a:lnTo>
                <a:lnTo>
                  <a:pt x="621124" y="3758498"/>
                </a:lnTo>
                <a:lnTo>
                  <a:pt x="723154" y="3860911"/>
                </a:lnTo>
                <a:close/>
              </a:path>
              <a:path w="2749550" h="10295255">
                <a:moveTo>
                  <a:pt x="884240" y="3767952"/>
                </a:moveTo>
                <a:lnTo>
                  <a:pt x="851254" y="3786988"/>
                </a:lnTo>
                <a:lnTo>
                  <a:pt x="752234" y="3682837"/>
                </a:lnTo>
                <a:lnTo>
                  <a:pt x="786513" y="3663056"/>
                </a:lnTo>
                <a:lnTo>
                  <a:pt x="884240" y="3767952"/>
                </a:lnTo>
                <a:close/>
              </a:path>
              <a:path w="2749550" h="10295255">
                <a:moveTo>
                  <a:pt x="889679" y="3764814"/>
                </a:moveTo>
                <a:lnTo>
                  <a:pt x="886655" y="3766559"/>
                </a:lnTo>
                <a:lnTo>
                  <a:pt x="789151" y="3661533"/>
                </a:lnTo>
                <a:lnTo>
                  <a:pt x="791778" y="3660017"/>
                </a:lnTo>
                <a:lnTo>
                  <a:pt x="889679" y="3764814"/>
                </a:lnTo>
                <a:close/>
              </a:path>
              <a:path w="2749550" h="10295255">
                <a:moveTo>
                  <a:pt x="1014265" y="3692918"/>
                </a:moveTo>
                <a:lnTo>
                  <a:pt x="1008034" y="3696513"/>
                </a:lnTo>
                <a:lnTo>
                  <a:pt x="914461" y="3589220"/>
                </a:lnTo>
                <a:lnTo>
                  <a:pt x="920314" y="3585843"/>
                </a:lnTo>
                <a:lnTo>
                  <a:pt x="1014265" y="3692918"/>
                </a:lnTo>
                <a:close/>
              </a:path>
              <a:path w="2749550" h="10295255">
                <a:moveTo>
                  <a:pt x="1042153" y="3676824"/>
                </a:moveTo>
                <a:lnTo>
                  <a:pt x="1039147" y="3678559"/>
                </a:lnTo>
                <a:lnTo>
                  <a:pt x="946853" y="3570527"/>
                </a:lnTo>
                <a:lnTo>
                  <a:pt x="950038" y="3568689"/>
                </a:lnTo>
                <a:lnTo>
                  <a:pt x="1042153" y="3676824"/>
                </a:lnTo>
                <a:close/>
              </a:path>
              <a:path w="2749550" h="10295255">
                <a:moveTo>
                  <a:pt x="1157324" y="3610362"/>
                </a:moveTo>
                <a:lnTo>
                  <a:pt x="1132403" y="3624743"/>
                </a:lnTo>
                <a:lnTo>
                  <a:pt x="1042925" y="3515086"/>
                </a:lnTo>
                <a:lnTo>
                  <a:pt x="1069577" y="3499706"/>
                </a:lnTo>
                <a:lnTo>
                  <a:pt x="1157324" y="3610362"/>
                </a:lnTo>
                <a:close/>
              </a:path>
              <a:path w="2749550" h="10295255">
                <a:moveTo>
                  <a:pt x="1163022" y="3607074"/>
                </a:moveTo>
                <a:lnTo>
                  <a:pt x="1161109" y="3608177"/>
                </a:lnTo>
                <a:lnTo>
                  <a:pt x="1072694" y="3497907"/>
                </a:lnTo>
                <a:lnTo>
                  <a:pt x="1075224" y="3496447"/>
                </a:lnTo>
                <a:lnTo>
                  <a:pt x="1163022" y="3607074"/>
                </a:lnTo>
                <a:close/>
              </a:path>
              <a:path w="2749550" h="10295255">
                <a:moveTo>
                  <a:pt x="1258128" y="3552190"/>
                </a:moveTo>
                <a:lnTo>
                  <a:pt x="1250339" y="3556685"/>
                </a:lnTo>
                <a:lnTo>
                  <a:pt x="1165266" y="3444487"/>
                </a:lnTo>
                <a:lnTo>
                  <a:pt x="1172668" y="3440215"/>
                </a:lnTo>
                <a:lnTo>
                  <a:pt x="1258128" y="3552190"/>
                </a:lnTo>
                <a:close/>
              </a:path>
              <a:path w="2749550" h="10295255">
                <a:moveTo>
                  <a:pt x="1277154" y="3541211"/>
                </a:moveTo>
                <a:lnTo>
                  <a:pt x="1263716" y="3548966"/>
                </a:lnTo>
                <a:lnTo>
                  <a:pt x="1178232" y="3437004"/>
                </a:lnTo>
                <a:lnTo>
                  <a:pt x="1192884" y="3428548"/>
                </a:lnTo>
                <a:lnTo>
                  <a:pt x="1277154" y="3541211"/>
                </a:lnTo>
                <a:close/>
              </a:path>
              <a:path w="2749550" h="10295255">
                <a:moveTo>
                  <a:pt x="1368931" y="3488249"/>
                </a:moveTo>
                <a:lnTo>
                  <a:pt x="1360353" y="3493198"/>
                </a:lnTo>
                <a:lnTo>
                  <a:pt x="1279983" y="3378286"/>
                </a:lnTo>
                <a:lnTo>
                  <a:pt x="1288164" y="3373565"/>
                </a:lnTo>
                <a:lnTo>
                  <a:pt x="1368931" y="3488249"/>
                </a:lnTo>
                <a:close/>
              </a:path>
              <a:path w="2749550" h="10295255">
                <a:moveTo>
                  <a:pt x="1385858" y="3478480"/>
                </a:moveTo>
                <a:lnTo>
                  <a:pt x="1374329" y="3485134"/>
                </a:lnTo>
                <a:lnTo>
                  <a:pt x="1293600" y="3370428"/>
                </a:lnTo>
                <a:lnTo>
                  <a:pt x="1305994" y="3363276"/>
                </a:lnTo>
                <a:lnTo>
                  <a:pt x="1385858" y="3478480"/>
                </a:lnTo>
                <a:close/>
              </a:path>
              <a:path w="2749550" h="10295255">
                <a:moveTo>
                  <a:pt x="1464433" y="3433137"/>
                </a:moveTo>
                <a:lnTo>
                  <a:pt x="1455461" y="3438314"/>
                </a:lnTo>
                <a:lnTo>
                  <a:pt x="1377557" y="3321978"/>
                </a:lnTo>
                <a:lnTo>
                  <a:pt x="1386131" y="3317030"/>
                </a:lnTo>
                <a:lnTo>
                  <a:pt x="1464433" y="3433137"/>
                </a:lnTo>
                <a:close/>
              </a:path>
              <a:path w="2749550" h="10295255">
                <a:moveTo>
                  <a:pt x="1480095" y="3424099"/>
                </a:moveTo>
                <a:lnTo>
                  <a:pt x="1469640" y="3430132"/>
                </a:lnTo>
                <a:lnTo>
                  <a:pt x="1391403" y="3313988"/>
                </a:lnTo>
                <a:lnTo>
                  <a:pt x="1401861" y="3307953"/>
                </a:lnTo>
                <a:lnTo>
                  <a:pt x="1480095" y="3424099"/>
                </a:lnTo>
                <a:close/>
              </a:path>
              <a:path w="2749550" h="10295255">
                <a:moveTo>
                  <a:pt x="19763" y="4266821"/>
                </a:moveTo>
                <a:lnTo>
                  <a:pt x="3052" y="4276465"/>
                </a:lnTo>
                <a:lnTo>
                  <a:pt x="292" y="4146091"/>
                </a:lnTo>
                <a:lnTo>
                  <a:pt x="19763" y="4266821"/>
                </a:lnTo>
                <a:close/>
              </a:path>
              <a:path w="2749550" h="10295255">
                <a:moveTo>
                  <a:pt x="686746" y="3881921"/>
                </a:moveTo>
                <a:lnTo>
                  <a:pt x="685861" y="3882432"/>
                </a:lnTo>
                <a:lnTo>
                  <a:pt x="628359" y="3827638"/>
                </a:lnTo>
                <a:lnTo>
                  <a:pt x="686746" y="3881921"/>
                </a:lnTo>
                <a:close/>
              </a:path>
              <a:path w="2749550" h="10295255">
                <a:moveTo>
                  <a:pt x="716758" y="4025895"/>
                </a:moveTo>
                <a:lnTo>
                  <a:pt x="681985" y="4045962"/>
                </a:lnTo>
                <a:lnTo>
                  <a:pt x="578087" y="3944626"/>
                </a:lnTo>
                <a:lnTo>
                  <a:pt x="615228" y="3923193"/>
                </a:lnTo>
                <a:lnTo>
                  <a:pt x="716758" y="4025895"/>
                </a:lnTo>
                <a:close/>
              </a:path>
              <a:path w="2749550" h="10295255">
                <a:moveTo>
                  <a:pt x="718923" y="4024645"/>
                </a:moveTo>
                <a:lnTo>
                  <a:pt x="716758" y="4025895"/>
                </a:lnTo>
                <a:lnTo>
                  <a:pt x="615228" y="3923193"/>
                </a:lnTo>
                <a:lnTo>
                  <a:pt x="616046" y="3922721"/>
                </a:lnTo>
                <a:lnTo>
                  <a:pt x="718923" y="4024645"/>
                </a:lnTo>
                <a:close/>
              </a:path>
              <a:path w="2749550" h="10295255">
                <a:moveTo>
                  <a:pt x="753571" y="4004651"/>
                </a:moveTo>
                <a:lnTo>
                  <a:pt x="718923" y="4024645"/>
                </a:lnTo>
                <a:lnTo>
                  <a:pt x="616046" y="3922721"/>
                </a:lnTo>
                <a:lnTo>
                  <a:pt x="652711" y="3901562"/>
                </a:lnTo>
                <a:lnTo>
                  <a:pt x="753571" y="4004651"/>
                </a:lnTo>
                <a:close/>
              </a:path>
              <a:path w="2749550" h="10295255">
                <a:moveTo>
                  <a:pt x="878604" y="3932497"/>
                </a:moveTo>
                <a:lnTo>
                  <a:pt x="873164" y="3935637"/>
                </a:lnTo>
                <a:lnTo>
                  <a:pt x="775639" y="3830623"/>
                </a:lnTo>
                <a:lnTo>
                  <a:pt x="780700" y="3827703"/>
                </a:lnTo>
                <a:lnTo>
                  <a:pt x="878604" y="3932497"/>
                </a:lnTo>
                <a:close/>
              </a:path>
              <a:path w="2749550" h="10295255">
                <a:moveTo>
                  <a:pt x="907299" y="3915938"/>
                </a:moveTo>
                <a:lnTo>
                  <a:pt x="899104" y="3920667"/>
                </a:lnTo>
                <a:lnTo>
                  <a:pt x="803576" y="3814502"/>
                </a:lnTo>
                <a:lnTo>
                  <a:pt x="811239" y="3810079"/>
                </a:lnTo>
                <a:lnTo>
                  <a:pt x="907299" y="3915938"/>
                </a:lnTo>
                <a:close/>
              </a:path>
              <a:path w="2749550" h="10295255">
                <a:moveTo>
                  <a:pt x="1026792" y="3846981"/>
                </a:moveTo>
                <a:lnTo>
                  <a:pt x="1020190" y="3850791"/>
                </a:lnTo>
                <a:lnTo>
                  <a:pt x="928430" y="3742451"/>
                </a:lnTo>
                <a:lnTo>
                  <a:pt x="934650" y="3738862"/>
                </a:lnTo>
                <a:lnTo>
                  <a:pt x="1026792" y="3846981"/>
                </a:lnTo>
                <a:close/>
              </a:path>
              <a:path w="2749550" h="10295255">
                <a:moveTo>
                  <a:pt x="1050278" y="3833428"/>
                </a:moveTo>
                <a:lnTo>
                  <a:pt x="1032616" y="3843620"/>
                </a:lnTo>
                <a:lnTo>
                  <a:pt x="940370" y="3735561"/>
                </a:lnTo>
                <a:lnTo>
                  <a:pt x="959711" y="3724400"/>
                </a:lnTo>
                <a:lnTo>
                  <a:pt x="1050278" y="3833428"/>
                </a:lnTo>
                <a:close/>
              </a:path>
              <a:path w="2749550" h="10295255">
                <a:moveTo>
                  <a:pt x="1144441" y="3779089"/>
                </a:moveTo>
                <a:lnTo>
                  <a:pt x="1137059" y="3783349"/>
                </a:lnTo>
                <a:lnTo>
                  <a:pt x="1049604" y="3672524"/>
                </a:lnTo>
                <a:lnTo>
                  <a:pt x="1056598" y="3668488"/>
                </a:lnTo>
                <a:lnTo>
                  <a:pt x="1144441" y="3779089"/>
                </a:lnTo>
                <a:close/>
              </a:path>
              <a:path w="2749550" h="10295255">
                <a:moveTo>
                  <a:pt x="1166088" y="3766597"/>
                </a:moveTo>
                <a:lnTo>
                  <a:pt x="1164966" y="3767244"/>
                </a:lnTo>
                <a:lnTo>
                  <a:pt x="1078462" y="3655871"/>
                </a:lnTo>
                <a:lnTo>
                  <a:pt x="1080450" y="3654724"/>
                </a:lnTo>
                <a:lnTo>
                  <a:pt x="1166088" y="3766597"/>
                </a:lnTo>
                <a:close/>
              </a:path>
              <a:path w="2749550" h="10295255">
                <a:moveTo>
                  <a:pt x="1256272" y="3714554"/>
                </a:moveTo>
                <a:lnTo>
                  <a:pt x="1248103" y="3719268"/>
                </a:lnTo>
                <a:lnTo>
                  <a:pt x="1165262" y="3605781"/>
                </a:lnTo>
                <a:lnTo>
                  <a:pt x="1173037" y="3601295"/>
                </a:lnTo>
                <a:lnTo>
                  <a:pt x="1256272" y="3714554"/>
                </a:lnTo>
                <a:close/>
              </a:path>
              <a:path w="2749550" h="10295255">
                <a:moveTo>
                  <a:pt x="1274387" y="3704100"/>
                </a:moveTo>
                <a:lnTo>
                  <a:pt x="1261986" y="3711256"/>
                </a:lnTo>
                <a:lnTo>
                  <a:pt x="1178758" y="3597993"/>
                </a:lnTo>
                <a:lnTo>
                  <a:pt x="1192214" y="3590228"/>
                </a:lnTo>
                <a:lnTo>
                  <a:pt x="1274387" y="3704100"/>
                </a:lnTo>
                <a:close/>
              </a:path>
              <a:path w="2749550" h="10295255">
                <a:moveTo>
                  <a:pt x="1360783" y="3654243"/>
                </a:moveTo>
                <a:lnTo>
                  <a:pt x="1351803" y="3659425"/>
                </a:lnTo>
                <a:lnTo>
                  <a:pt x="1273878" y="3543102"/>
                </a:lnTo>
                <a:lnTo>
                  <a:pt x="1282454" y="3538152"/>
                </a:lnTo>
                <a:lnTo>
                  <a:pt x="1360783" y="3654243"/>
                </a:lnTo>
                <a:close/>
              </a:path>
              <a:path w="2749550" h="10295255">
                <a:moveTo>
                  <a:pt x="1377104" y="3644825"/>
                </a:moveTo>
                <a:lnTo>
                  <a:pt x="1366260" y="3651082"/>
                </a:lnTo>
                <a:lnTo>
                  <a:pt x="1288001" y="3534951"/>
                </a:lnTo>
                <a:lnTo>
                  <a:pt x="1299522" y="3528303"/>
                </a:lnTo>
                <a:lnTo>
                  <a:pt x="1377104" y="3644825"/>
                </a:lnTo>
                <a:close/>
              </a:path>
              <a:path w="2749550" h="10295255">
                <a:moveTo>
                  <a:pt x="1469136" y="3591715"/>
                </a:moveTo>
                <a:lnTo>
                  <a:pt x="1443806" y="3606332"/>
                </a:lnTo>
                <a:lnTo>
                  <a:pt x="1368442" y="3488530"/>
                </a:lnTo>
                <a:lnTo>
                  <a:pt x="1398977" y="3470910"/>
                </a:lnTo>
                <a:lnTo>
                  <a:pt x="1450020" y="3558758"/>
                </a:lnTo>
                <a:lnTo>
                  <a:pt x="1469136" y="3591715"/>
                </a:lnTo>
                <a:close/>
              </a:path>
              <a:path w="2749550" h="10295255">
                <a:moveTo>
                  <a:pt x="714289" y="4173949"/>
                </a:moveTo>
                <a:lnTo>
                  <a:pt x="711273" y="4175690"/>
                </a:lnTo>
                <a:lnTo>
                  <a:pt x="616123" y="4083969"/>
                </a:lnTo>
                <a:lnTo>
                  <a:pt x="617944" y="4082918"/>
                </a:lnTo>
                <a:lnTo>
                  <a:pt x="714289" y="4173949"/>
                </a:lnTo>
                <a:close/>
              </a:path>
              <a:path w="2749550" h="10295255">
                <a:moveTo>
                  <a:pt x="753410" y="4151374"/>
                </a:moveTo>
                <a:lnTo>
                  <a:pt x="746986" y="4155081"/>
                </a:lnTo>
                <a:lnTo>
                  <a:pt x="652959" y="4062712"/>
                </a:lnTo>
                <a:lnTo>
                  <a:pt x="658711" y="4059392"/>
                </a:lnTo>
                <a:lnTo>
                  <a:pt x="753410" y="4151374"/>
                </a:lnTo>
                <a:close/>
              </a:path>
              <a:path w="2749550" h="10295255">
                <a:moveTo>
                  <a:pt x="898603" y="4067586"/>
                </a:moveTo>
                <a:lnTo>
                  <a:pt x="892802" y="4070933"/>
                </a:lnTo>
                <a:lnTo>
                  <a:pt x="803254" y="3975980"/>
                </a:lnTo>
                <a:lnTo>
                  <a:pt x="808671" y="3972854"/>
                </a:lnTo>
                <a:lnTo>
                  <a:pt x="898603" y="4067586"/>
                </a:lnTo>
                <a:close/>
              </a:path>
              <a:path w="2749550" h="10295255">
                <a:moveTo>
                  <a:pt x="925711" y="4051943"/>
                </a:moveTo>
                <a:lnTo>
                  <a:pt x="917045" y="4056943"/>
                </a:lnTo>
                <a:lnTo>
                  <a:pt x="829380" y="3960903"/>
                </a:lnTo>
                <a:lnTo>
                  <a:pt x="837562" y="3956182"/>
                </a:lnTo>
                <a:lnTo>
                  <a:pt x="925711" y="4051943"/>
                </a:lnTo>
                <a:close/>
              </a:path>
              <a:path w="2749550" h="10295255">
                <a:moveTo>
                  <a:pt x="1035624" y="3988514"/>
                </a:moveTo>
                <a:lnTo>
                  <a:pt x="1028647" y="3992541"/>
                </a:lnTo>
                <a:lnTo>
                  <a:pt x="945182" y="3894076"/>
                </a:lnTo>
                <a:lnTo>
                  <a:pt x="951771" y="3890274"/>
                </a:lnTo>
                <a:lnTo>
                  <a:pt x="1035624" y="3988514"/>
                </a:lnTo>
                <a:close/>
              </a:path>
              <a:path w="2749550" h="10295255">
                <a:moveTo>
                  <a:pt x="1057799" y="3975718"/>
                </a:moveTo>
                <a:lnTo>
                  <a:pt x="1047996" y="3981375"/>
                </a:lnTo>
                <a:lnTo>
                  <a:pt x="965940" y="3882098"/>
                </a:lnTo>
                <a:lnTo>
                  <a:pt x="975425" y="3876624"/>
                </a:lnTo>
                <a:lnTo>
                  <a:pt x="1057799" y="3975718"/>
                </a:lnTo>
                <a:close/>
              </a:path>
              <a:path w="2749550" h="10295255">
                <a:moveTo>
                  <a:pt x="1144509" y="3925679"/>
                </a:moveTo>
                <a:lnTo>
                  <a:pt x="1136740" y="3930163"/>
                </a:lnTo>
                <a:lnTo>
                  <a:pt x="1057790" y="3829093"/>
                </a:lnTo>
                <a:lnTo>
                  <a:pt x="1065167" y="3824836"/>
                </a:lnTo>
                <a:lnTo>
                  <a:pt x="1144509" y="3925679"/>
                </a:lnTo>
                <a:close/>
              </a:path>
              <a:path w="2749550" h="10295255">
                <a:moveTo>
                  <a:pt x="1163965" y="3914452"/>
                </a:moveTo>
                <a:lnTo>
                  <a:pt x="1150489" y="3922229"/>
                </a:lnTo>
                <a:lnTo>
                  <a:pt x="1071122" y="3821399"/>
                </a:lnTo>
                <a:lnTo>
                  <a:pt x="1085839" y="3812907"/>
                </a:lnTo>
                <a:lnTo>
                  <a:pt x="1163965" y="3914452"/>
                </a:lnTo>
                <a:close/>
              </a:path>
              <a:path w="2749550" h="10295255">
                <a:moveTo>
                  <a:pt x="1248223" y="3865829"/>
                </a:moveTo>
                <a:lnTo>
                  <a:pt x="1239649" y="3870776"/>
                </a:lnTo>
                <a:lnTo>
                  <a:pt x="1165527" y="3766921"/>
                </a:lnTo>
                <a:lnTo>
                  <a:pt x="1173697" y="3762206"/>
                </a:lnTo>
                <a:lnTo>
                  <a:pt x="1248223" y="3865829"/>
                </a:lnTo>
                <a:close/>
              </a:path>
              <a:path w="2749550" h="10295255">
                <a:moveTo>
                  <a:pt x="1265550" y="3855829"/>
                </a:moveTo>
                <a:lnTo>
                  <a:pt x="1254033" y="3862476"/>
                </a:lnTo>
                <a:lnTo>
                  <a:pt x="1179547" y="3758830"/>
                </a:lnTo>
                <a:lnTo>
                  <a:pt x="1191943" y="3751676"/>
                </a:lnTo>
                <a:lnTo>
                  <a:pt x="1265550" y="3855829"/>
                </a:lnTo>
                <a:close/>
              </a:path>
              <a:path w="2749550" h="10295255">
                <a:moveTo>
                  <a:pt x="1345210" y="3809860"/>
                </a:moveTo>
                <a:lnTo>
                  <a:pt x="1335821" y="3815278"/>
                </a:lnTo>
                <a:lnTo>
                  <a:pt x="1266826" y="3708463"/>
                </a:lnTo>
                <a:lnTo>
                  <a:pt x="1275802" y="3703284"/>
                </a:lnTo>
                <a:lnTo>
                  <a:pt x="1345210" y="3809860"/>
                </a:lnTo>
                <a:close/>
              </a:path>
              <a:path w="2749550" h="10295255">
                <a:moveTo>
                  <a:pt x="1361081" y="3800700"/>
                </a:moveTo>
                <a:lnTo>
                  <a:pt x="1350712" y="3806685"/>
                </a:lnTo>
                <a:lnTo>
                  <a:pt x="1281409" y="3700048"/>
                </a:lnTo>
                <a:lnTo>
                  <a:pt x="1292254" y="3693790"/>
                </a:lnTo>
                <a:lnTo>
                  <a:pt x="1361081" y="3800700"/>
                </a:lnTo>
                <a:close/>
              </a:path>
              <a:path w="2749550" h="10295255">
                <a:moveTo>
                  <a:pt x="724928" y="4329102"/>
                </a:moveTo>
                <a:lnTo>
                  <a:pt x="720800" y="4331484"/>
                </a:lnTo>
                <a:lnTo>
                  <a:pt x="619493" y="4228654"/>
                </a:lnTo>
                <a:lnTo>
                  <a:pt x="623254" y="4226483"/>
                </a:lnTo>
                <a:lnTo>
                  <a:pt x="724928" y="4329102"/>
                </a:lnTo>
                <a:close/>
              </a:path>
              <a:path w="2749550" h="10295255">
                <a:moveTo>
                  <a:pt x="767310" y="4304645"/>
                </a:moveTo>
                <a:lnTo>
                  <a:pt x="760915" y="4308335"/>
                </a:lnTo>
                <a:lnTo>
                  <a:pt x="660372" y="4205063"/>
                </a:lnTo>
                <a:lnTo>
                  <a:pt x="666093" y="4201762"/>
                </a:lnTo>
                <a:lnTo>
                  <a:pt x="767310" y="4304645"/>
                </a:lnTo>
                <a:close/>
              </a:path>
              <a:path w="2749550" h="10295255">
                <a:moveTo>
                  <a:pt x="917823" y="4217787"/>
                </a:moveTo>
                <a:lnTo>
                  <a:pt x="899447" y="4228391"/>
                </a:lnTo>
                <a:lnTo>
                  <a:pt x="803407" y="4122521"/>
                </a:lnTo>
                <a:lnTo>
                  <a:pt x="823814" y="4110745"/>
                </a:lnTo>
                <a:lnTo>
                  <a:pt x="917823" y="4217787"/>
                </a:lnTo>
                <a:close/>
              </a:path>
              <a:path w="2749550" h="10295255">
                <a:moveTo>
                  <a:pt x="932515" y="4209309"/>
                </a:moveTo>
                <a:lnTo>
                  <a:pt x="923855" y="4214306"/>
                </a:lnTo>
                <a:lnTo>
                  <a:pt x="829711" y="4107342"/>
                </a:lnTo>
                <a:lnTo>
                  <a:pt x="837884" y="4102625"/>
                </a:lnTo>
                <a:lnTo>
                  <a:pt x="932515" y="4209309"/>
                </a:lnTo>
                <a:close/>
              </a:path>
              <a:path w="2749550" h="10295255">
                <a:moveTo>
                  <a:pt x="1036041" y="4149566"/>
                </a:moveTo>
                <a:lnTo>
                  <a:pt x="1029076" y="4153585"/>
                </a:lnTo>
                <a:lnTo>
                  <a:pt x="939161" y="4044181"/>
                </a:lnTo>
                <a:lnTo>
                  <a:pt x="945735" y="4040387"/>
                </a:lnTo>
                <a:lnTo>
                  <a:pt x="1036041" y="4149566"/>
                </a:lnTo>
                <a:close/>
              </a:path>
              <a:path w="2749550" h="10295255">
                <a:moveTo>
                  <a:pt x="1058367" y="4136682"/>
                </a:moveTo>
                <a:lnTo>
                  <a:pt x="1048576" y="4142332"/>
                </a:lnTo>
                <a:lnTo>
                  <a:pt x="960076" y="4032111"/>
                </a:lnTo>
                <a:lnTo>
                  <a:pt x="969549" y="4026645"/>
                </a:lnTo>
                <a:lnTo>
                  <a:pt x="1058367" y="4136682"/>
                </a:lnTo>
                <a:close/>
              </a:path>
              <a:path w="2749550" h="10295255">
                <a:moveTo>
                  <a:pt x="1153176" y="4081970"/>
                </a:moveTo>
                <a:lnTo>
                  <a:pt x="1145007" y="4086684"/>
                </a:lnTo>
                <a:lnTo>
                  <a:pt x="1062006" y="3973290"/>
                </a:lnTo>
                <a:lnTo>
                  <a:pt x="1069772" y="3968808"/>
                </a:lnTo>
                <a:lnTo>
                  <a:pt x="1153176" y="4081970"/>
                </a:lnTo>
                <a:close/>
              </a:path>
              <a:path w="2749550" h="10295255">
                <a:moveTo>
                  <a:pt x="1171679" y="4071292"/>
                </a:moveTo>
                <a:lnTo>
                  <a:pt x="1161293" y="4077286"/>
                </a:lnTo>
                <a:lnTo>
                  <a:pt x="1079104" y="3963423"/>
                </a:lnTo>
                <a:lnTo>
                  <a:pt x="1089361" y="3957504"/>
                </a:lnTo>
                <a:lnTo>
                  <a:pt x="1171679" y="4071292"/>
                </a:lnTo>
                <a:close/>
              </a:path>
              <a:path w="2749550" h="10295255">
                <a:moveTo>
                  <a:pt x="1247485" y="4027547"/>
                </a:moveTo>
                <a:lnTo>
                  <a:pt x="1238502" y="4032731"/>
                </a:lnTo>
                <a:lnTo>
                  <a:pt x="1160541" y="3916427"/>
                </a:lnTo>
                <a:lnTo>
                  <a:pt x="1169114" y="3911480"/>
                </a:lnTo>
                <a:lnTo>
                  <a:pt x="1247485" y="4027547"/>
                </a:lnTo>
                <a:close/>
              </a:path>
              <a:path w="2749550" h="10295255">
                <a:moveTo>
                  <a:pt x="1264183" y="4017911"/>
                </a:moveTo>
                <a:lnTo>
                  <a:pt x="1253347" y="4024164"/>
                </a:lnTo>
                <a:lnTo>
                  <a:pt x="1175048" y="3908056"/>
                </a:lnTo>
                <a:lnTo>
                  <a:pt x="1186570" y="3901407"/>
                </a:lnTo>
                <a:lnTo>
                  <a:pt x="1264183" y="4017911"/>
                </a:lnTo>
                <a:close/>
              </a:path>
              <a:path w="2749550" h="10295255">
                <a:moveTo>
                  <a:pt x="1323716" y="3983556"/>
                </a:moveTo>
                <a:lnTo>
                  <a:pt x="1253278" y="3862911"/>
                </a:lnTo>
                <a:lnTo>
                  <a:pt x="1278989" y="3848074"/>
                </a:lnTo>
                <a:lnTo>
                  <a:pt x="1323716" y="3983556"/>
                </a:lnTo>
                <a:close/>
              </a:path>
              <a:path w="2749550" h="10295255">
                <a:moveTo>
                  <a:pt x="748397" y="4476851"/>
                </a:moveTo>
                <a:lnTo>
                  <a:pt x="744302" y="4479215"/>
                </a:lnTo>
                <a:lnTo>
                  <a:pt x="642837" y="4376475"/>
                </a:lnTo>
                <a:lnTo>
                  <a:pt x="646564" y="4374324"/>
                </a:lnTo>
                <a:lnTo>
                  <a:pt x="748397" y="4476851"/>
                </a:lnTo>
                <a:close/>
              </a:path>
              <a:path w="2749550" h="10295255">
                <a:moveTo>
                  <a:pt x="791006" y="4452263"/>
                </a:moveTo>
                <a:lnTo>
                  <a:pt x="784639" y="4455937"/>
                </a:lnTo>
                <a:lnTo>
                  <a:pt x="683944" y="4352753"/>
                </a:lnTo>
                <a:lnTo>
                  <a:pt x="689634" y="4349469"/>
                </a:lnTo>
                <a:lnTo>
                  <a:pt x="791006" y="4452263"/>
                </a:lnTo>
                <a:close/>
              </a:path>
              <a:path w="2749550" h="10295255">
                <a:moveTo>
                  <a:pt x="932209" y="4370777"/>
                </a:moveTo>
                <a:lnTo>
                  <a:pt x="926250" y="4374216"/>
                </a:lnTo>
                <a:lnTo>
                  <a:pt x="832485" y="4267034"/>
                </a:lnTo>
                <a:lnTo>
                  <a:pt x="838076" y="4263807"/>
                </a:lnTo>
                <a:lnTo>
                  <a:pt x="932209" y="4370777"/>
                </a:lnTo>
                <a:close/>
              </a:path>
              <a:path w="2749550" h="10295255">
                <a:moveTo>
                  <a:pt x="946993" y="4362246"/>
                </a:moveTo>
                <a:lnTo>
                  <a:pt x="938352" y="4367233"/>
                </a:lnTo>
                <a:lnTo>
                  <a:pt x="844082" y="4260341"/>
                </a:lnTo>
                <a:lnTo>
                  <a:pt x="852234" y="4255637"/>
                </a:lnTo>
                <a:lnTo>
                  <a:pt x="946993" y="4362246"/>
                </a:lnTo>
                <a:close/>
              </a:path>
              <a:path w="2749550" h="10295255">
                <a:moveTo>
                  <a:pt x="1049400" y="4303149"/>
                </a:moveTo>
                <a:lnTo>
                  <a:pt x="1036068" y="4310843"/>
                </a:lnTo>
                <a:lnTo>
                  <a:pt x="946051" y="4201497"/>
                </a:lnTo>
                <a:lnTo>
                  <a:pt x="960874" y="4192943"/>
                </a:lnTo>
                <a:lnTo>
                  <a:pt x="1049400" y="4303149"/>
                </a:lnTo>
                <a:close/>
              </a:path>
              <a:path w="2749550" h="10295255">
                <a:moveTo>
                  <a:pt x="1065496" y="4293861"/>
                </a:moveTo>
                <a:lnTo>
                  <a:pt x="1055704" y="4299512"/>
                </a:lnTo>
                <a:lnTo>
                  <a:pt x="967111" y="4189344"/>
                </a:lnTo>
                <a:lnTo>
                  <a:pt x="976583" y="4183878"/>
                </a:lnTo>
                <a:lnTo>
                  <a:pt x="1065496" y="4293861"/>
                </a:lnTo>
                <a:close/>
              </a:path>
              <a:path w="2749550" h="10295255">
                <a:moveTo>
                  <a:pt x="1153808" y="4242898"/>
                </a:moveTo>
                <a:lnTo>
                  <a:pt x="1145646" y="4247608"/>
                </a:lnTo>
                <a:lnTo>
                  <a:pt x="1062593" y="4134244"/>
                </a:lnTo>
                <a:lnTo>
                  <a:pt x="1070351" y="4129767"/>
                </a:lnTo>
                <a:lnTo>
                  <a:pt x="1153808" y="4242898"/>
                </a:lnTo>
                <a:close/>
              </a:path>
              <a:path w="2749550" h="10295255">
                <a:moveTo>
                  <a:pt x="1172444" y="4232144"/>
                </a:moveTo>
                <a:lnTo>
                  <a:pt x="1162069" y="4238131"/>
                </a:lnTo>
                <a:lnTo>
                  <a:pt x="1079832" y="4124295"/>
                </a:lnTo>
                <a:lnTo>
                  <a:pt x="1090076" y="4118384"/>
                </a:lnTo>
                <a:lnTo>
                  <a:pt x="1172444" y="4232144"/>
                </a:lnTo>
                <a:close/>
              </a:path>
              <a:path w="2749550" h="10295255">
                <a:moveTo>
                  <a:pt x="1242685" y="4191609"/>
                </a:moveTo>
                <a:lnTo>
                  <a:pt x="1233694" y="4196798"/>
                </a:lnTo>
                <a:lnTo>
                  <a:pt x="1155720" y="4080502"/>
                </a:lnTo>
                <a:lnTo>
                  <a:pt x="1164296" y="4075553"/>
                </a:lnTo>
                <a:lnTo>
                  <a:pt x="1242685" y="4191609"/>
                </a:lnTo>
                <a:close/>
              </a:path>
              <a:path w="2749550" h="10295255">
                <a:moveTo>
                  <a:pt x="1259492" y="4181911"/>
                </a:moveTo>
                <a:lnTo>
                  <a:pt x="1249052" y="4187935"/>
                </a:lnTo>
                <a:lnTo>
                  <a:pt x="1171420" y="4071442"/>
                </a:lnTo>
                <a:lnTo>
                  <a:pt x="1181869" y="4065413"/>
                </a:lnTo>
                <a:lnTo>
                  <a:pt x="1259492" y="4181911"/>
                </a:lnTo>
                <a:close/>
              </a:path>
              <a:path w="2749550" h="10295255">
                <a:moveTo>
                  <a:pt x="781472" y="4619057"/>
                </a:moveTo>
                <a:lnTo>
                  <a:pt x="777413" y="4621399"/>
                </a:lnTo>
                <a:lnTo>
                  <a:pt x="675815" y="4518737"/>
                </a:lnTo>
                <a:lnTo>
                  <a:pt x="679501" y="4516609"/>
                </a:lnTo>
                <a:lnTo>
                  <a:pt x="781472" y="4619057"/>
                </a:lnTo>
                <a:close/>
              </a:path>
              <a:path w="2749550" h="10295255">
                <a:moveTo>
                  <a:pt x="824275" y="4594356"/>
                </a:moveTo>
                <a:lnTo>
                  <a:pt x="817930" y="4598018"/>
                </a:lnTo>
                <a:lnTo>
                  <a:pt x="717106" y="4494909"/>
                </a:lnTo>
                <a:lnTo>
                  <a:pt x="722769" y="4491641"/>
                </a:lnTo>
                <a:lnTo>
                  <a:pt x="824275" y="4594356"/>
                </a:lnTo>
                <a:close/>
              </a:path>
              <a:path w="2749550" h="10295255">
                <a:moveTo>
                  <a:pt x="956329" y="4518151"/>
                </a:moveTo>
                <a:lnTo>
                  <a:pt x="950388" y="4521579"/>
                </a:lnTo>
                <a:lnTo>
                  <a:pt x="856515" y="4414459"/>
                </a:lnTo>
                <a:lnTo>
                  <a:pt x="862085" y="4411245"/>
                </a:lnTo>
                <a:lnTo>
                  <a:pt x="956329" y="4518151"/>
                </a:lnTo>
                <a:close/>
              </a:path>
              <a:path w="2749550" h="10295255">
                <a:moveTo>
                  <a:pt x="971204" y="4509567"/>
                </a:moveTo>
                <a:lnTo>
                  <a:pt x="962578" y="4514545"/>
                </a:lnTo>
                <a:lnTo>
                  <a:pt x="868198" y="4407717"/>
                </a:lnTo>
                <a:lnTo>
                  <a:pt x="876333" y="4403023"/>
                </a:lnTo>
                <a:lnTo>
                  <a:pt x="971204" y="4509567"/>
                </a:lnTo>
                <a:close/>
              </a:path>
              <a:path w="2749550" h="10295255">
                <a:moveTo>
                  <a:pt x="1064082" y="4455969"/>
                </a:moveTo>
                <a:lnTo>
                  <a:pt x="1057007" y="4460052"/>
                </a:lnTo>
                <a:lnTo>
                  <a:pt x="968770" y="4349679"/>
                </a:lnTo>
                <a:lnTo>
                  <a:pt x="975470" y="4345813"/>
                </a:lnTo>
                <a:lnTo>
                  <a:pt x="1064082" y="4455969"/>
                </a:lnTo>
                <a:close/>
              </a:path>
              <a:path w="2749550" h="10295255">
                <a:moveTo>
                  <a:pt x="1097354" y="4436769"/>
                </a:moveTo>
                <a:lnTo>
                  <a:pt x="1087312" y="4442564"/>
                </a:lnTo>
                <a:lnTo>
                  <a:pt x="1000668" y="4331272"/>
                </a:lnTo>
                <a:lnTo>
                  <a:pt x="1010448" y="4325628"/>
                </a:lnTo>
                <a:lnTo>
                  <a:pt x="1097354" y="4436769"/>
                </a:lnTo>
                <a:close/>
              </a:path>
              <a:path w="2749550" h="10295255">
                <a:moveTo>
                  <a:pt x="1163039" y="4398864"/>
                </a:moveTo>
                <a:lnTo>
                  <a:pt x="1152839" y="4404750"/>
                </a:lnTo>
                <a:lnTo>
                  <a:pt x="1069735" y="4291415"/>
                </a:lnTo>
                <a:lnTo>
                  <a:pt x="1080740" y="4285064"/>
                </a:lnTo>
                <a:lnTo>
                  <a:pt x="1163039" y="4398864"/>
                </a:lnTo>
                <a:close/>
              </a:path>
              <a:path w="2749550" h="10295255">
                <a:moveTo>
                  <a:pt x="1179759" y="4389215"/>
                </a:moveTo>
                <a:lnTo>
                  <a:pt x="1169381" y="4395204"/>
                </a:lnTo>
                <a:lnTo>
                  <a:pt x="1087098" y="4281395"/>
                </a:lnTo>
                <a:lnTo>
                  <a:pt x="1097345" y="4275482"/>
                </a:lnTo>
                <a:lnTo>
                  <a:pt x="1179759" y="4389215"/>
                </a:lnTo>
                <a:close/>
              </a:path>
              <a:path w="2749550" h="10295255">
                <a:moveTo>
                  <a:pt x="1249270" y="4349102"/>
                </a:moveTo>
                <a:lnTo>
                  <a:pt x="1239858" y="4354533"/>
                </a:lnTo>
                <a:lnTo>
                  <a:pt x="1164552" y="4236698"/>
                </a:lnTo>
                <a:lnTo>
                  <a:pt x="1173540" y="4231511"/>
                </a:lnTo>
                <a:lnTo>
                  <a:pt x="1249270" y="4349102"/>
                </a:lnTo>
                <a:close/>
              </a:path>
              <a:path w="2749550" h="10295255">
                <a:moveTo>
                  <a:pt x="1265615" y="4339670"/>
                </a:moveTo>
                <a:lnTo>
                  <a:pt x="1255268" y="4345641"/>
                </a:lnTo>
                <a:lnTo>
                  <a:pt x="1180046" y="4227757"/>
                </a:lnTo>
                <a:lnTo>
                  <a:pt x="1190474" y="4221739"/>
                </a:lnTo>
                <a:lnTo>
                  <a:pt x="1265615" y="4339670"/>
                </a:lnTo>
                <a:close/>
              </a:path>
              <a:path w="2749550" h="10295255">
                <a:moveTo>
                  <a:pt x="51268" y="5187070"/>
                </a:moveTo>
                <a:lnTo>
                  <a:pt x="339" y="5216460"/>
                </a:lnTo>
                <a:lnTo>
                  <a:pt x="5025" y="5067126"/>
                </a:lnTo>
                <a:lnTo>
                  <a:pt x="36485" y="5048971"/>
                </a:lnTo>
                <a:lnTo>
                  <a:pt x="51268" y="5187070"/>
                </a:lnTo>
                <a:close/>
              </a:path>
              <a:path w="2749550" h="10295255">
                <a:moveTo>
                  <a:pt x="816451" y="4745501"/>
                </a:moveTo>
                <a:lnTo>
                  <a:pt x="812420" y="4747827"/>
                </a:lnTo>
                <a:lnTo>
                  <a:pt x="717051" y="4656233"/>
                </a:lnTo>
                <a:lnTo>
                  <a:pt x="720706" y="4654123"/>
                </a:lnTo>
                <a:lnTo>
                  <a:pt x="816451" y="4745501"/>
                </a:lnTo>
                <a:close/>
              </a:path>
              <a:path w="2749550" h="10295255">
                <a:moveTo>
                  <a:pt x="859430" y="4720699"/>
                </a:moveTo>
                <a:lnTo>
                  <a:pt x="821997" y="4742301"/>
                </a:lnTo>
                <a:lnTo>
                  <a:pt x="726022" y="4651056"/>
                </a:lnTo>
                <a:lnTo>
                  <a:pt x="764155" y="4629050"/>
                </a:lnTo>
                <a:lnTo>
                  <a:pt x="859430" y="4720699"/>
                </a:lnTo>
                <a:close/>
              </a:path>
              <a:path w="2749550" h="10295255">
                <a:moveTo>
                  <a:pt x="983622" y="4649030"/>
                </a:moveTo>
                <a:lnTo>
                  <a:pt x="977705" y="4652445"/>
                </a:lnTo>
                <a:lnTo>
                  <a:pt x="890085" y="4556379"/>
                </a:lnTo>
                <a:lnTo>
                  <a:pt x="895629" y="4553179"/>
                </a:lnTo>
                <a:lnTo>
                  <a:pt x="983622" y="4649030"/>
                </a:lnTo>
                <a:close/>
              </a:path>
              <a:path w="2749550" h="10295255">
                <a:moveTo>
                  <a:pt x="998576" y="4640401"/>
                </a:moveTo>
                <a:lnTo>
                  <a:pt x="989961" y="4645373"/>
                </a:lnTo>
                <a:lnTo>
                  <a:pt x="901832" y="4549600"/>
                </a:lnTo>
                <a:lnTo>
                  <a:pt x="909953" y="4544914"/>
                </a:lnTo>
                <a:lnTo>
                  <a:pt x="998576" y="4640401"/>
                </a:lnTo>
                <a:close/>
              </a:path>
              <a:path w="2749550" h="10295255">
                <a:moveTo>
                  <a:pt x="1082119" y="4592190"/>
                </a:moveTo>
                <a:lnTo>
                  <a:pt x="1075055" y="4596267"/>
                </a:lnTo>
                <a:lnTo>
                  <a:pt x="993091" y="4496937"/>
                </a:lnTo>
                <a:lnTo>
                  <a:pt x="999777" y="4493078"/>
                </a:lnTo>
                <a:lnTo>
                  <a:pt x="1082119" y="4592190"/>
                </a:lnTo>
                <a:close/>
              </a:path>
              <a:path w="2749550" h="10295255">
                <a:moveTo>
                  <a:pt x="1115555" y="4572895"/>
                </a:moveTo>
                <a:lnTo>
                  <a:pt x="1088635" y="4588430"/>
                </a:lnTo>
                <a:lnTo>
                  <a:pt x="1006229" y="4489355"/>
                </a:lnTo>
                <a:lnTo>
                  <a:pt x="1034930" y="4472792"/>
                </a:lnTo>
                <a:lnTo>
                  <a:pt x="1115555" y="4572895"/>
                </a:lnTo>
                <a:close/>
              </a:path>
              <a:path w="2749550" h="10295255">
                <a:moveTo>
                  <a:pt x="1171547" y="4540583"/>
                </a:moveTo>
                <a:lnTo>
                  <a:pt x="1163325" y="4545328"/>
                </a:lnTo>
                <a:lnTo>
                  <a:pt x="1087717" y="4442330"/>
                </a:lnTo>
                <a:lnTo>
                  <a:pt x="1095552" y="4437809"/>
                </a:lnTo>
                <a:lnTo>
                  <a:pt x="1171547" y="4540583"/>
                </a:lnTo>
                <a:close/>
              </a:path>
              <a:path w="2749550" h="10295255">
                <a:moveTo>
                  <a:pt x="1188363" y="4530879"/>
                </a:moveTo>
                <a:lnTo>
                  <a:pt x="1177992" y="4536864"/>
                </a:lnTo>
                <a:lnTo>
                  <a:pt x="1102014" y="4434080"/>
                </a:lnTo>
                <a:lnTo>
                  <a:pt x="1112254" y="4428171"/>
                </a:lnTo>
                <a:lnTo>
                  <a:pt x="1188363" y="4530879"/>
                </a:lnTo>
                <a:close/>
              </a:path>
              <a:path w="2749550" h="10295255">
                <a:moveTo>
                  <a:pt x="1250160" y="4495218"/>
                </a:moveTo>
                <a:lnTo>
                  <a:pt x="1240748" y="4500649"/>
                </a:lnTo>
                <a:lnTo>
                  <a:pt x="1171793" y="4393812"/>
                </a:lnTo>
                <a:lnTo>
                  <a:pt x="1181180" y="4388395"/>
                </a:lnTo>
                <a:lnTo>
                  <a:pt x="1250160" y="4495218"/>
                </a:lnTo>
                <a:close/>
              </a:path>
              <a:path w="2749550" h="10295255">
                <a:moveTo>
                  <a:pt x="1266620" y="4485719"/>
                </a:moveTo>
                <a:lnTo>
                  <a:pt x="1256274" y="4491690"/>
                </a:lnTo>
                <a:lnTo>
                  <a:pt x="1187402" y="4384804"/>
                </a:lnTo>
                <a:lnTo>
                  <a:pt x="1197832" y="4378785"/>
                </a:lnTo>
                <a:lnTo>
                  <a:pt x="1266620" y="4485719"/>
                </a:lnTo>
                <a:close/>
              </a:path>
              <a:path w="2749550" h="10295255">
                <a:moveTo>
                  <a:pt x="146004" y="5293693"/>
                </a:moveTo>
                <a:lnTo>
                  <a:pt x="96005" y="5322546"/>
                </a:lnTo>
                <a:lnTo>
                  <a:pt x="74928" y="5173417"/>
                </a:lnTo>
                <a:lnTo>
                  <a:pt x="125244" y="5144380"/>
                </a:lnTo>
                <a:lnTo>
                  <a:pt x="146004" y="5293693"/>
                </a:lnTo>
                <a:close/>
              </a:path>
              <a:path w="2749550" h="10295255">
                <a:moveTo>
                  <a:pt x="864812" y="4878886"/>
                </a:moveTo>
                <a:lnTo>
                  <a:pt x="828821" y="4899655"/>
                </a:lnTo>
                <a:lnTo>
                  <a:pt x="725719" y="4797860"/>
                </a:lnTo>
                <a:lnTo>
                  <a:pt x="762616" y="4776568"/>
                </a:lnTo>
                <a:lnTo>
                  <a:pt x="864812" y="4878886"/>
                </a:lnTo>
                <a:close/>
              </a:path>
              <a:path w="2749550" h="10295255">
                <a:moveTo>
                  <a:pt x="907942" y="4853996"/>
                </a:moveTo>
                <a:lnTo>
                  <a:pt x="870432" y="4875642"/>
                </a:lnTo>
                <a:lnTo>
                  <a:pt x="768007" y="4773457"/>
                </a:lnTo>
                <a:lnTo>
                  <a:pt x="806218" y="4751406"/>
                </a:lnTo>
                <a:lnTo>
                  <a:pt x="907942" y="4853996"/>
                </a:lnTo>
                <a:close/>
              </a:path>
              <a:path w="2749550" h="10295255">
                <a:moveTo>
                  <a:pt x="1025450" y="4786185"/>
                </a:moveTo>
                <a:lnTo>
                  <a:pt x="995322" y="4803571"/>
                </a:lnTo>
                <a:lnTo>
                  <a:pt x="899569" y="4697535"/>
                </a:lnTo>
                <a:lnTo>
                  <a:pt x="931024" y="4679383"/>
                </a:lnTo>
                <a:lnTo>
                  <a:pt x="1025450" y="4786185"/>
                </a:lnTo>
                <a:close/>
              </a:path>
              <a:path w="2749550" h="10295255">
                <a:moveTo>
                  <a:pt x="1040471" y="4777517"/>
                </a:moveTo>
                <a:lnTo>
                  <a:pt x="1031876" y="4782477"/>
                </a:lnTo>
                <a:lnTo>
                  <a:pt x="937315" y="4675753"/>
                </a:lnTo>
                <a:lnTo>
                  <a:pt x="945414" y="4671080"/>
                </a:lnTo>
                <a:lnTo>
                  <a:pt x="1040471" y="4777517"/>
                </a:lnTo>
                <a:close/>
              </a:path>
              <a:path w="2749550" h="10295255">
                <a:moveTo>
                  <a:pt x="1115994" y="4733934"/>
                </a:moveTo>
                <a:lnTo>
                  <a:pt x="1108945" y="4738002"/>
                </a:lnTo>
                <a:lnTo>
                  <a:pt x="1020568" y="4627710"/>
                </a:lnTo>
                <a:lnTo>
                  <a:pt x="1027237" y="4623861"/>
                </a:lnTo>
                <a:lnTo>
                  <a:pt x="1115994" y="4733934"/>
                </a:lnTo>
                <a:close/>
              </a:path>
              <a:path w="2749550" h="10295255">
                <a:moveTo>
                  <a:pt x="1132365" y="4724487"/>
                </a:moveTo>
                <a:lnTo>
                  <a:pt x="1122600" y="4730122"/>
                </a:lnTo>
                <a:lnTo>
                  <a:pt x="1033778" y="4620087"/>
                </a:lnTo>
                <a:lnTo>
                  <a:pt x="1043218" y="4614639"/>
                </a:lnTo>
                <a:lnTo>
                  <a:pt x="1132365" y="4724487"/>
                </a:lnTo>
                <a:close/>
              </a:path>
              <a:path w="2749550" h="10295255">
                <a:moveTo>
                  <a:pt x="1196090" y="4687713"/>
                </a:moveTo>
                <a:lnTo>
                  <a:pt x="1187874" y="4692454"/>
                </a:lnTo>
                <a:lnTo>
                  <a:pt x="1105879" y="4578479"/>
                </a:lnTo>
                <a:lnTo>
                  <a:pt x="1113707" y="4573962"/>
                </a:lnTo>
                <a:lnTo>
                  <a:pt x="1196090" y="4687713"/>
                </a:lnTo>
                <a:close/>
              </a:path>
              <a:path w="2749550" h="10295255">
                <a:moveTo>
                  <a:pt x="1213005" y="4677951"/>
                </a:moveTo>
                <a:lnTo>
                  <a:pt x="1202635" y="4683936"/>
                </a:lnTo>
                <a:lnTo>
                  <a:pt x="1120271" y="4570173"/>
                </a:lnTo>
                <a:lnTo>
                  <a:pt x="1130508" y="4564266"/>
                </a:lnTo>
                <a:lnTo>
                  <a:pt x="1213005" y="4677951"/>
                </a:lnTo>
                <a:close/>
              </a:path>
              <a:path w="2749550" h="10295255">
                <a:moveTo>
                  <a:pt x="1265057" y="4647913"/>
                </a:moveTo>
                <a:lnTo>
                  <a:pt x="1255645" y="4653345"/>
                </a:lnTo>
                <a:lnTo>
                  <a:pt x="1180722" y="4535289"/>
                </a:lnTo>
                <a:lnTo>
                  <a:pt x="1189731" y="4530090"/>
                </a:lnTo>
                <a:lnTo>
                  <a:pt x="1265057" y="4647913"/>
                </a:lnTo>
                <a:close/>
              </a:path>
              <a:path w="2749550" h="10295255">
                <a:moveTo>
                  <a:pt x="1281610" y="4638362"/>
                </a:moveTo>
                <a:lnTo>
                  <a:pt x="1271263" y="4644332"/>
                </a:lnTo>
                <a:lnTo>
                  <a:pt x="1196049" y="4526444"/>
                </a:lnTo>
                <a:lnTo>
                  <a:pt x="1206477" y="4520426"/>
                </a:lnTo>
                <a:lnTo>
                  <a:pt x="1281610" y="4638362"/>
                </a:lnTo>
                <a:close/>
              </a:path>
              <a:path w="2749550" h="10295255">
                <a:moveTo>
                  <a:pt x="152049" y="5451497"/>
                </a:moveTo>
                <a:lnTo>
                  <a:pt x="57336" y="5506153"/>
                </a:lnTo>
                <a:lnTo>
                  <a:pt x="34188" y="5358219"/>
                </a:lnTo>
                <a:lnTo>
                  <a:pt x="130965" y="5302372"/>
                </a:lnTo>
                <a:lnTo>
                  <a:pt x="152049" y="5451497"/>
                </a:lnTo>
                <a:close/>
              </a:path>
              <a:path w="2749550" h="10295255">
                <a:moveTo>
                  <a:pt x="305905" y="5362710"/>
                </a:moveTo>
                <a:lnTo>
                  <a:pt x="245618" y="5397500"/>
                </a:lnTo>
                <a:lnTo>
                  <a:pt x="224639" y="5248314"/>
                </a:lnTo>
                <a:lnTo>
                  <a:pt x="319212" y="5193738"/>
                </a:lnTo>
                <a:lnTo>
                  <a:pt x="305905" y="5362710"/>
                </a:lnTo>
                <a:close/>
              </a:path>
              <a:path w="2749550" h="10295255">
                <a:moveTo>
                  <a:pt x="886478" y="5027675"/>
                </a:moveTo>
                <a:lnTo>
                  <a:pt x="882894" y="5029743"/>
                </a:lnTo>
                <a:lnTo>
                  <a:pt x="779700" y="4928002"/>
                </a:lnTo>
                <a:lnTo>
                  <a:pt x="782899" y="4926155"/>
                </a:lnTo>
                <a:lnTo>
                  <a:pt x="886478" y="5027675"/>
                </a:lnTo>
                <a:close/>
              </a:path>
              <a:path w="2749550" h="10295255">
                <a:moveTo>
                  <a:pt x="930199" y="5002445"/>
                </a:moveTo>
                <a:lnTo>
                  <a:pt x="924626" y="5005661"/>
                </a:lnTo>
                <a:lnTo>
                  <a:pt x="822111" y="4903527"/>
                </a:lnTo>
                <a:lnTo>
                  <a:pt x="826956" y="4900732"/>
                </a:lnTo>
                <a:lnTo>
                  <a:pt x="930199" y="5002445"/>
                </a:lnTo>
                <a:close/>
              </a:path>
              <a:path w="2749550" h="10295255">
                <a:moveTo>
                  <a:pt x="1049571" y="4933558"/>
                </a:moveTo>
                <a:lnTo>
                  <a:pt x="1044065" y="4936736"/>
                </a:lnTo>
                <a:lnTo>
                  <a:pt x="948235" y="4830744"/>
                </a:lnTo>
                <a:lnTo>
                  <a:pt x="953364" y="4827784"/>
                </a:lnTo>
                <a:lnTo>
                  <a:pt x="1049571" y="4933558"/>
                </a:lnTo>
                <a:close/>
              </a:path>
              <a:path w="2749550" h="10295255">
                <a:moveTo>
                  <a:pt x="1089326" y="4910616"/>
                </a:moveTo>
                <a:lnTo>
                  <a:pt x="1080742" y="4915570"/>
                </a:lnTo>
                <a:lnTo>
                  <a:pt x="986108" y="4808889"/>
                </a:lnTo>
                <a:lnTo>
                  <a:pt x="994194" y="4804222"/>
                </a:lnTo>
                <a:lnTo>
                  <a:pt x="1089326" y="4910616"/>
                </a:lnTo>
                <a:close/>
              </a:path>
              <a:path w="2749550" h="10295255">
                <a:moveTo>
                  <a:pt x="1158030" y="4870969"/>
                </a:moveTo>
                <a:lnTo>
                  <a:pt x="1150990" y="4875032"/>
                </a:lnTo>
                <a:lnTo>
                  <a:pt x="1062554" y="4764773"/>
                </a:lnTo>
                <a:lnTo>
                  <a:pt x="1069212" y="4760931"/>
                </a:lnTo>
                <a:lnTo>
                  <a:pt x="1158030" y="4870969"/>
                </a:lnTo>
                <a:close/>
              </a:path>
              <a:path w="2749550" h="10295255">
                <a:moveTo>
                  <a:pt x="1174471" y="4861481"/>
                </a:moveTo>
                <a:lnTo>
                  <a:pt x="1164720" y="4867108"/>
                </a:lnTo>
                <a:lnTo>
                  <a:pt x="1075839" y="4757107"/>
                </a:lnTo>
                <a:lnTo>
                  <a:pt x="1085263" y="4751668"/>
                </a:lnTo>
                <a:lnTo>
                  <a:pt x="1174471" y="4861481"/>
                </a:lnTo>
                <a:close/>
              </a:path>
              <a:path w="2749550" h="10295255">
                <a:moveTo>
                  <a:pt x="1230110" y="4829373"/>
                </a:moveTo>
                <a:lnTo>
                  <a:pt x="1221901" y="4834111"/>
                </a:lnTo>
                <a:lnTo>
                  <a:pt x="1139871" y="4720155"/>
                </a:lnTo>
                <a:lnTo>
                  <a:pt x="1147690" y="4715643"/>
                </a:lnTo>
                <a:lnTo>
                  <a:pt x="1230110" y="4829373"/>
                </a:lnTo>
                <a:close/>
              </a:path>
              <a:path w="2749550" h="10295255">
                <a:moveTo>
                  <a:pt x="1247104" y="4819567"/>
                </a:moveTo>
                <a:lnTo>
                  <a:pt x="1236741" y="4825546"/>
                </a:lnTo>
                <a:lnTo>
                  <a:pt x="1154341" y="4711805"/>
                </a:lnTo>
                <a:lnTo>
                  <a:pt x="1164571" y="4705902"/>
                </a:lnTo>
                <a:lnTo>
                  <a:pt x="1247104" y="4819567"/>
                </a:lnTo>
                <a:close/>
              </a:path>
              <a:path w="2749550" h="10295255">
                <a:moveTo>
                  <a:pt x="1289643" y="4795018"/>
                </a:moveTo>
                <a:lnTo>
                  <a:pt x="1280231" y="4800450"/>
                </a:lnTo>
                <a:lnTo>
                  <a:pt x="1205309" y="4682393"/>
                </a:lnTo>
                <a:lnTo>
                  <a:pt x="1214316" y="4677195"/>
                </a:lnTo>
                <a:lnTo>
                  <a:pt x="1289643" y="4795018"/>
                </a:lnTo>
                <a:close/>
              </a:path>
              <a:path w="2749550" h="10295255">
                <a:moveTo>
                  <a:pt x="1306288" y="4785413"/>
                </a:moveTo>
                <a:lnTo>
                  <a:pt x="1295941" y="4791384"/>
                </a:lnTo>
                <a:lnTo>
                  <a:pt x="1220730" y="4673494"/>
                </a:lnTo>
                <a:lnTo>
                  <a:pt x="1231158" y="4667476"/>
                </a:lnTo>
                <a:lnTo>
                  <a:pt x="1306288" y="4785413"/>
                </a:lnTo>
                <a:close/>
              </a:path>
              <a:path w="2749550" h="10295255">
                <a:moveTo>
                  <a:pt x="11029" y="5532876"/>
                </a:moveTo>
                <a:lnTo>
                  <a:pt x="3669" y="5537123"/>
                </a:lnTo>
                <a:lnTo>
                  <a:pt x="1722" y="5523584"/>
                </a:lnTo>
                <a:lnTo>
                  <a:pt x="11029" y="5532876"/>
                </a:lnTo>
                <a:close/>
              </a:path>
              <a:path w="2749550" h="10295255">
                <a:moveTo>
                  <a:pt x="306518" y="5523649"/>
                </a:moveTo>
                <a:lnTo>
                  <a:pt x="256144" y="5552719"/>
                </a:lnTo>
                <a:lnTo>
                  <a:pt x="235153" y="5403539"/>
                </a:lnTo>
                <a:lnTo>
                  <a:pt x="285617" y="5374418"/>
                </a:lnTo>
                <a:lnTo>
                  <a:pt x="306518" y="5523649"/>
                </a:lnTo>
                <a:close/>
              </a:path>
              <a:path w="2749550" h="10295255">
                <a:moveTo>
                  <a:pt x="363101" y="5490996"/>
                </a:moveTo>
                <a:lnTo>
                  <a:pt x="361346" y="5492009"/>
                </a:lnTo>
                <a:lnTo>
                  <a:pt x="373322" y="5323805"/>
                </a:lnTo>
                <a:lnTo>
                  <a:pt x="376581" y="5321925"/>
                </a:lnTo>
                <a:lnTo>
                  <a:pt x="363101" y="5490996"/>
                </a:lnTo>
                <a:close/>
              </a:path>
              <a:path w="2749550" h="10295255">
                <a:moveTo>
                  <a:pt x="911182" y="5174712"/>
                </a:moveTo>
                <a:lnTo>
                  <a:pt x="907891" y="5176611"/>
                </a:lnTo>
                <a:lnTo>
                  <a:pt x="803465" y="5075580"/>
                </a:lnTo>
                <a:lnTo>
                  <a:pt x="806313" y="5073936"/>
                </a:lnTo>
                <a:lnTo>
                  <a:pt x="911182" y="5174712"/>
                </a:lnTo>
                <a:close/>
              </a:path>
              <a:path w="2749550" h="10295255">
                <a:moveTo>
                  <a:pt x="981918" y="5133891"/>
                </a:moveTo>
                <a:lnTo>
                  <a:pt x="950541" y="5151998"/>
                </a:lnTo>
                <a:lnTo>
                  <a:pt x="846635" y="5050668"/>
                </a:lnTo>
                <a:lnTo>
                  <a:pt x="880111" y="5031349"/>
                </a:lnTo>
                <a:lnTo>
                  <a:pt x="981918" y="5133891"/>
                </a:lnTo>
                <a:close/>
              </a:path>
              <a:path w="2749550" h="10295255">
                <a:moveTo>
                  <a:pt x="1104023" y="5063427"/>
                </a:moveTo>
                <a:lnTo>
                  <a:pt x="1098538" y="5066593"/>
                </a:lnTo>
                <a:lnTo>
                  <a:pt x="1002639" y="4960642"/>
                </a:lnTo>
                <a:lnTo>
                  <a:pt x="1007745" y="4957695"/>
                </a:lnTo>
                <a:lnTo>
                  <a:pt x="1104023" y="5063427"/>
                </a:lnTo>
                <a:close/>
              </a:path>
              <a:path w="2749550" h="10295255">
                <a:moveTo>
                  <a:pt x="1143881" y="5040427"/>
                </a:moveTo>
                <a:lnTo>
                  <a:pt x="1110443" y="5059723"/>
                </a:lnTo>
                <a:lnTo>
                  <a:pt x="1014009" y="4954080"/>
                </a:lnTo>
                <a:lnTo>
                  <a:pt x="1048680" y="4934072"/>
                </a:lnTo>
                <a:lnTo>
                  <a:pt x="1143881" y="5040427"/>
                </a:lnTo>
                <a:close/>
              </a:path>
              <a:path w="2749550" h="10295255">
                <a:moveTo>
                  <a:pt x="1207007" y="5003998"/>
                </a:moveTo>
                <a:lnTo>
                  <a:pt x="1199979" y="5008053"/>
                </a:lnTo>
                <a:lnTo>
                  <a:pt x="1111493" y="4897825"/>
                </a:lnTo>
                <a:lnTo>
                  <a:pt x="1118137" y="4893990"/>
                </a:lnTo>
                <a:lnTo>
                  <a:pt x="1207007" y="5003998"/>
                </a:lnTo>
                <a:close/>
              </a:path>
              <a:path w="2749550" h="10295255">
                <a:moveTo>
                  <a:pt x="1223511" y="4994474"/>
                </a:moveTo>
                <a:lnTo>
                  <a:pt x="1213763" y="5000099"/>
                </a:lnTo>
                <a:lnTo>
                  <a:pt x="1124831" y="4890127"/>
                </a:lnTo>
                <a:lnTo>
                  <a:pt x="1134249" y="4884692"/>
                </a:lnTo>
                <a:lnTo>
                  <a:pt x="1223511" y="4994474"/>
                </a:lnTo>
                <a:close/>
              </a:path>
              <a:path w="2749550" h="10295255">
                <a:moveTo>
                  <a:pt x="1272275" y="4966333"/>
                </a:moveTo>
                <a:lnTo>
                  <a:pt x="1264071" y="4971068"/>
                </a:lnTo>
                <a:lnTo>
                  <a:pt x="1182009" y="4857131"/>
                </a:lnTo>
                <a:lnTo>
                  <a:pt x="1189821" y="4852623"/>
                </a:lnTo>
                <a:lnTo>
                  <a:pt x="1272275" y="4966333"/>
                </a:lnTo>
                <a:close/>
              </a:path>
              <a:path w="2749550" h="10295255">
                <a:moveTo>
                  <a:pt x="1289341" y="4956485"/>
                </a:moveTo>
                <a:lnTo>
                  <a:pt x="1278985" y="4962461"/>
                </a:lnTo>
                <a:lnTo>
                  <a:pt x="1196554" y="4848738"/>
                </a:lnTo>
                <a:lnTo>
                  <a:pt x="1206774" y="4842840"/>
                </a:lnTo>
                <a:lnTo>
                  <a:pt x="1289341" y="4956485"/>
                </a:lnTo>
                <a:close/>
              </a:path>
              <a:path w="2749550" h="10295255">
                <a:moveTo>
                  <a:pt x="1323710" y="4936651"/>
                </a:moveTo>
                <a:lnTo>
                  <a:pt x="1314298" y="4942083"/>
                </a:lnTo>
                <a:lnTo>
                  <a:pt x="1239374" y="4824027"/>
                </a:lnTo>
                <a:lnTo>
                  <a:pt x="1248380" y="4818830"/>
                </a:lnTo>
                <a:lnTo>
                  <a:pt x="1323710" y="4936651"/>
                </a:lnTo>
                <a:close/>
              </a:path>
              <a:path w="2749550" h="10295255">
                <a:moveTo>
                  <a:pt x="1340424" y="4927006"/>
                </a:moveTo>
                <a:lnTo>
                  <a:pt x="1330089" y="4932970"/>
                </a:lnTo>
                <a:lnTo>
                  <a:pt x="1254876" y="4815082"/>
                </a:lnTo>
                <a:lnTo>
                  <a:pt x="1265294" y="4809070"/>
                </a:lnTo>
                <a:lnTo>
                  <a:pt x="1340424" y="4927006"/>
                </a:lnTo>
                <a:close/>
              </a:path>
              <a:path w="2749550" h="10295255">
                <a:moveTo>
                  <a:pt x="419320" y="5605183"/>
                </a:moveTo>
                <a:lnTo>
                  <a:pt x="358988" y="5639999"/>
                </a:lnTo>
                <a:lnTo>
                  <a:pt x="344381" y="5501799"/>
                </a:lnTo>
                <a:lnTo>
                  <a:pt x="439570" y="5446868"/>
                </a:lnTo>
                <a:lnTo>
                  <a:pt x="419320" y="5605183"/>
                </a:lnTo>
                <a:close/>
              </a:path>
              <a:path w="2749550" h="10295255">
                <a:moveTo>
                  <a:pt x="545317" y="5532473"/>
                </a:moveTo>
                <a:lnTo>
                  <a:pt x="497903" y="5559835"/>
                </a:lnTo>
                <a:lnTo>
                  <a:pt x="478355" y="5424486"/>
                </a:lnTo>
                <a:lnTo>
                  <a:pt x="526596" y="5396647"/>
                </a:lnTo>
                <a:lnTo>
                  <a:pt x="545317" y="5532473"/>
                </a:lnTo>
                <a:close/>
              </a:path>
              <a:path w="2749550" h="10295255">
                <a:moveTo>
                  <a:pt x="966495" y="5289421"/>
                </a:moveTo>
                <a:lnTo>
                  <a:pt x="930010" y="5310476"/>
                </a:lnTo>
                <a:lnTo>
                  <a:pt x="829272" y="5221980"/>
                </a:lnTo>
                <a:lnTo>
                  <a:pt x="867883" y="5199698"/>
                </a:lnTo>
                <a:lnTo>
                  <a:pt x="966495" y="5289421"/>
                </a:lnTo>
                <a:close/>
              </a:path>
              <a:path w="2749550" h="10295255">
                <a:moveTo>
                  <a:pt x="1013638" y="5262216"/>
                </a:moveTo>
                <a:lnTo>
                  <a:pt x="971843" y="5286335"/>
                </a:lnTo>
                <a:lnTo>
                  <a:pt x="872974" y="5196760"/>
                </a:lnTo>
                <a:lnTo>
                  <a:pt x="914346" y="5172886"/>
                </a:lnTo>
                <a:lnTo>
                  <a:pt x="1013638" y="5262216"/>
                </a:lnTo>
                <a:close/>
              </a:path>
              <a:path w="2749550" h="10295255">
                <a:moveTo>
                  <a:pt x="1156576" y="5179730"/>
                </a:moveTo>
                <a:lnTo>
                  <a:pt x="1124648" y="5198155"/>
                </a:lnTo>
                <a:lnTo>
                  <a:pt x="1033427" y="5104167"/>
                </a:lnTo>
                <a:lnTo>
                  <a:pt x="1066577" y="5085037"/>
                </a:lnTo>
                <a:lnTo>
                  <a:pt x="1156576" y="5179730"/>
                </a:lnTo>
                <a:close/>
              </a:path>
              <a:path w="2749550" h="10295255">
                <a:moveTo>
                  <a:pt x="1184733" y="5163481"/>
                </a:moveTo>
                <a:lnTo>
                  <a:pt x="1163081" y="5175976"/>
                </a:lnTo>
                <a:lnTo>
                  <a:pt x="1072924" y="5081374"/>
                </a:lnTo>
                <a:lnTo>
                  <a:pt x="1096383" y="5067837"/>
                </a:lnTo>
                <a:lnTo>
                  <a:pt x="1184733" y="5163481"/>
                </a:lnTo>
                <a:close/>
              </a:path>
              <a:path w="2749550" h="10295255">
                <a:moveTo>
                  <a:pt x="1255349" y="5122730"/>
                </a:moveTo>
                <a:lnTo>
                  <a:pt x="1229623" y="5137576"/>
                </a:lnTo>
                <a:lnTo>
                  <a:pt x="1145464" y="5039513"/>
                </a:lnTo>
                <a:lnTo>
                  <a:pt x="1172774" y="5023753"/>
                </a:lnTo>
                <a:lnTo>
                  <a:pt x="1255349" y="5122730"/>
                </a:lnTo>
                <a:close/>
              </a:path>
              <a:path w="2749550" h="10295255">
                <a:moveTo>
                  <a:pt x="1271893" y="5113183"/>
                </a:moveTo>
                <a:lnTo>
                  <a:pt x="1262160" y="5118800"/>
                </a:lnTo>
                <a:lnTo>
                  <a:pt x="1179524" y="5019858"/>
                </a:lnTo>
                <a:lnTo>
                  <a:pt x="1188925" y="5014433"/>
                </a:lnTo>
                <a:lnTo>
                  <a:pt x="1271893" y="5113183"/>
                </a:lnTo>
                <a:close/>
              </a:path>
              <a:path w="2749550" h="10295255">
                <a:moveTo>
                  <a:pt x="1315022" y="5088295"/>
                </a:moveTo>
                <a:lnTo>
                  <a:pt x="1306823" y="5093026"/>
                </a:lnTo>
                <a:lnTo>
                  <a:pt x="1231079" y="4990107"/>
                </a:lnTo>
                <a:lnTo>
                  <a:pt x="1238883" y="4985603"/>
                </a:lnTo>
                <a:lnTo>
                  <a:pt x="1315022" y="5088295"/>
                </a:lnTo>
                <a:close/>
              </a:path>
              <a:path w="2749550" h="10295255">
                <a:moveTo>
                  <a:pt x="1332149" y="5078411"/>
                </a:moveTo>
                <a:lnTo>
                  <a:pt x="1321794" y="5084387"/>
                </a:lnTo>
                <a:lnTo>
                  <a:pt x="1245679" y="4981681"/>
                </a:lnTo>
                <a:lnTo>
                  <a:pt x="1255898" y="4975784"/>
                </a:lnTo>
                <a:lnTo>
                  <a:pt x="1332149" y="5078411"/>
                </a:lnTo>
                <a:close/>
              </a:path>
              <a:path w="2749550" h="10295255">
                <a:moveTo>
                  <a:pt x="1359574" y="5062585"/>
                </a:moveTo>
                <a:lnTo>
                  <a:pt x="1350162" y="5068016"/>
                </a:lnTo>
                <a:lnTo>
                  <a:pt x="1281581" y="4960963"/>
                </a:lnTo>
                <a:lnTo>
                  <a:pt x="1290585" y="4955767"/>
                </a:lnTo>
                <a:lnTo>
                  <a:pt x="1359574" y="5062585"/>
                </a:lnTo>
                <a:close/>
              </a:path>
              <a:path w="2749550" h="10295255">
                <a:moveTo>
                  <a:pt x="1376357" y="5052899"/>
                </a:moveTo>
                <a:lnTo>
                  <a:pt x="1366022" y="5058864"/>
                </a:lnTo>
                <a:lnTo>
                  <a:pt x="1297154" y="4951976"/>
                </a:lnTo>
                <a:lnTo>
                  <a:pt x="1307570" y="4945965"/>
                </a:lnTo>
                <a:lnTo>
                  <a:pt x="1376357" y="5052899"/>
                </a:lnTo>
                <a:close/>
              </a:path>
              <a:path w="2749550" h="10295255">
                <a:moveTo>
                  <a:pt x="565594" y="5682064"/>
                </a:moveTo>
                <a:lnTo>
                  <a:pt x="479632" y="5731671"/>
                </a:lnTo>
                <a:lnTo>
                  <a:pt x="493985" y="5562095"/>
                </a:lnTo>
                <a:lnTo>
                  <a:pt x="540999" y="5534965"/>
                </a:lnTo>
                <a:lnTo>
                  <a:pt x="565594" y="5682064"/>
                </a:lnTo>
                <a:close/>
              </a:path>
              <a:path w="2749550" h="10295255">
                <a:moveTo>
                  <a:pt x="697566" y="5605907"/>
                </a:moveTo>
                <a:lnTo>
                  <a:pt x="649970" y="5633373"/>
                </a:lnTo>
                <a:lnTo>
                  <a:pt x="624791" y="5486610"/>
                </a:lnTo>
                <a:lnTo>
                  <a:pt x="672250" y="5459223"/>
                </a:lnTo>
                <a:lnTo>
                  <a:pt x="697566" y="5605907"/>
                </a:lnTo>
                <a:close/>
              </a:path>
              <a:path w="2749550" h="10295255">
                <a:moveTo>
                  <a:pt x="994843" y="5434355"/>
                </a:moveTo>
                <a:lnTo>
                  <a:pt x="914953" y="5480457"/>
                </a:lnTo>
                <a:lnTo>
                  <a:pt x="802958" y="5383795"/>
                </a:lnTo>
                <a:lnTo>
                  <a:pt x="888682" y="5334326"/>
                </a:lnTo>
                <a:lnTo>
                  <a:pt x="994843" y="5434355"/>
                </a:lnTo>
                <a:close/>
              </a:path>
              <a:path w="2749550" h="10295255">
                <a:moveTo>
                  <a:pt x="1039996" y="5408298"/>
                </a:moveTo>
                <a:lnTo>
                  <a:pt x="1035456" y="5410918"/>
                </a:lnTo>
                <a:lnTo>
                  <a:pt x="930168" y="5310385"/>
                </a:lnTo>
                <a:lnTo>
                  <a:pt x="933618" y="5308394"/>
                </a:lnTo>
                <a:lnTo>
                  <a:pt x="1039996" y="5408298"/>
                </a:lnTo>
                <a:close/>
              </a:path>
              <a:path w="2749550" h="10295255">
                <a:moveTo>
                  <a:pt x="1194381" y="5319206"/>
                </a:moveTo>
                <a:lnTo>
                  <a:pt x="1192081" y="5320534"/>
                </a:lnTo>
                <a:lnTo>
                  <a:pt x="1094039" y="5215819"/>
                </a:lnTo>
                <a:lnTo>
                  <a:pt x="1096062" y="5214651"/>
                </a:lnTo>
                <a:lnTo>
                  <a:pt x="1194381" y="5319206"/>
                </a:lnTo>
                <a:close/>
              </a:path>
              <a:path w="2749550" h="10295255">
                <a:moveTo>
                  <a:pt x="1239045" y="5293432"/>
                </a:moveTo>
                <a:lnTo>
                  <a:pt x="1225218" y="5301411"/>
                </a:lnTo>
                <a:lnTo>
                  <a:pt x="1128659" y="5195840"/>
                </a:lnTo>
                <a:lnTo>
                  <a:pt x="1141555" y="5188398"/>
                </a:lnTo>
                <a:lnTo>
                  <a:pt x="1239045" y="5293432"/>
                </a:lnTo>
                <a:close/>
              </a:path>
              <a:path w="2749550" h="10295255">
                <a:moveTo>
                  <a:pt x="1295313" y="5260961"/>
                </a:moveTo>
                <a:lnTo>
                  <a:pt x="1288319" y="5264997"/>
                </a:lnTo>
                <a:lnTo>
                  <a:pt x="1197770" y="5155958"/>
                </a:lnTo>
                <a:lnTo>
                  <a:pt x="1204377" y="5152145"/>
                </a:lnTo>
                <a:lnTo>
                  <a:pt x="1295313" y="5260961"/>
                </a:lnTo>
                <a:close/>
              </a:path>
              <a:path w="2749550" h="10295255">
                <a:moveTo>
                  <a:pt x="1321351" y="5245935"/>
                </a:moveTo>
                <a:lnTo>
                  <a:pt x="1318970" y="5247309"/>
                </a:lnTo>
                <a:lnTo>
                  <a:pt x="1229450" y="5137676"/>
                </a:lnTo>
                <a:lnTo>
                  <a:pt x="1232326" y="5136017"/>
                </a:lnTo>
                <a:lnTo>
                  <a:pt x="1321351" y="5245935"/>
                </a:lnTo>
                <a:close/>
              </a:path>
              <a:path w="2749550" h="10295255">
                <a:moveTo>
                  <a:pt x="1369818" y="5217966"/>
                </a:moveTo>
                <a:lnTo>
                  <a:pt x="1349332" y="5229788"/>
                </a:lnTo>
                <a:lnTo>
                  <a:pt x="1264990" y="5117167"/>
                </a:lnTo>
                <a:lnTo>
                  <a:pt x="1287304" y="5104290"/>
                </a:lnTo>
                <a:lnTo>
                  <a:pt x="1369818" y="5217966"/>
                </a:lnTo>
                <a:close/>
              </a:path>
              <a:path w="2749550" h="10295255">
                <a:moveTo>
                  <a:pt x="1386969" y="5208068"/>
                </a:moveTo>
                <a:lnTo>
                  <a:pt x="1376641" y="5214028"/>
                </a:lnTo>
                <a:lnTo>
                  <a:pt x="1294153" y="5100338"/>
                </a:lnTo>
                <a:lnTo>
                  <a:pt x="1304362" y="5094446"/>
                </a:lnTo>
                <a:lnTo>
                  <a:pt x="1386969" y="5208068"/>
                </a:lnTo>
                <a:close/>
              </a:path>
              <a:path w="2749550" h="10295255">
                <a:moveTo>
                  <a:pt x="1408706" y="5195524"/>
                </a:moveTo>
                <a:lnTo>
                  <a:pt x="1394188" y="5203902"/>
                </a:lnTo>
                <a:lnTo>
                  <a:pt x="1316787" y="5087276"/>
                </a:lnTo>
                <a:lnTo>
                  <a:pt x="1333366" y="5077709"/>
                </a:lnTo>
                <a:lnTo>
                  <a:pt x="1408706" y="5195524"/>
                </a:lnTo>
                <a:close/>
              </a:path>
              <a:path w="2749550" h="10295255">
                <a:moveTo>
                  <a:pt x="1425547" y="5185806"/>
                </a:moveTo>
                <a:lnTo>
                  <a:pt x="1415212" y="5191770"/>
                </a:lnTo>
                <a:lnTo>
                  <a:pt x="1339994" y="5073884"/>
                </a:lnTo>
                <a:lnTo>
                  <a:pt x="1350410" y="5067873"/>
                </a:lnTo>
                <a:lnTo>
                  <a:pt x="1425547" y="5185806"/>
                </a:lnTo>
                <a:close/>
              </a:path>
              <a:path w="2749550" h="10295255">
                <a:moveTo>
                  <a:pt x="719486" y="5754549"/>
                </a:moveTo>
                <a:lnTo>
                  <a:pt x="627111" y="5807857"/>
                </a:lnTo>
                <a:lnTo>
                  <a:pt x="602944" y="5660510"/>
                </a:lnTo>
                <a:lnTo>
                  <a:pt x="694948" y="5607417"/>
                </a:lnTo>
                <a:lnTo>
                  <a:pt x="719486" y="5754549"/>
                </a:lnTo>
                <a:close/>
              </a:path>
              <a:path w="2749550" h="10295255">
                <a:moveTo>
                  <a:pt x="991079" y="5597820"/>
                </a:moveTo>
                <a:lnTo>
                  <a:pt x="760314" y="5730989"/>
                </a:lnTo>
                <a:lnTo>
                  <a:pt x="735468" y="5584034"/>
                </a:lnTo>
                <a:lnTo>
                  <a:pt x="889354" y="5495230"/>
                </a:lnTo>
                <a:lnTo>
                  <a:pt x="991079" y="5597820"/>
                </a:lnTo>
                <a:close/>
              </a:path>
              <a:path w="2749550" h="10295255">
                <a:moveTo>
                  <a:pt x="1103740" y="5532806"/>
                </a:moveTo>
                <a:lnTo>
                  <a:pt x="1064089" y="5555687"/>
                </a:lnTo>
                <a:lnTo>
                  <a:pt x="957583" y="5455857"/>
                </a:lnTo>
                <a:lnTo>
                  <a:pt x="997473" y="5432837"/>
                </a:lnTo>
                <a:lnTo>
                  <a:pt x="1103740" y="5532806"/>
                </a:lnTo>
                <a:close/>
              </a:path>
              <a:path w="2749550" h="10295255">
                <a:moveTo>
                  <a:pt x="1257278" y="5444202"/>
                </a:moveTo>
                <a:lnTo>
                  <a:pt x="1255973" y="5444956"/>
                </a:lnTo>
                <a:lnTo>
                  <a:pt x="1157871" y="5340275"/>
                </a:lnTo>
                <a:lnTo>
                  <a:pt x="1158990" y="5339629"/>
                </a:lnTo>
                <a:lnTo>
                  <a:pt x="1257278" y="5444202"/>
                </a:lnTo>
                <a:close/>
              </a:path>
              <a:path w="2749550" h="10295255">
                <a:moveTo>
                  <a:pt x="1298911" y="5420177"/>
                </a:moveTo>
                <a:lnTo>
                  <a:pt x="1262431" y="5441229"/>
                </a:lnTo>
                <a:lnTo>
                  <a:pt x="1164155" y="5336649"/>
                </a:lnTo>
                <a:lnTo>
                  <a:pt x="1201627" y="5315025"/>
                </a:lnTo>
                <a:lnTo>
                  <a:pt x="1298911" y="5420177"/>
                </a:lnTo>
                <a:close/>
              </a:path>
              <a:path w="2749550" h="10295255">
                <a:moveTo>
                  <a:pt x="1357555" y="5386335"/>
                </a:moveTo>
                <a:lnTo>
                  <a:pt x="1338537" y="5397310"/>
                </a:lnTo>
                <a:lnTo>
                  <a:pt x="1245890" y="5289482"/>
                </a:lnTo>
                <a:lnTo>
                  <a:pt x="1266571" y="5277547"/>
                </a:lnTo>
                <a:lnTo>
                  <a:pt x="1357555" y="5386335"/>
                </a:lnTo>
                <a:close/>
              </a:path>
              <a:path w="2749550" h="10295255">
                <a:moveTo>
                  <a:pt x="1379973" y="5373398"/>
                </a:moveTo>
                <a:lnTo>
                  <a:pt x="1364436" y="5382364"/>
                </a:lnTo>
                <a:lnTo>
                  <a:pt x="1273369" y="5273624"/>
                </a:lnTo>
                <a:lnTo>
                  <a:pt x="1288526" y="5264877"/>
                </a:lnTo>
                <a:lnTo>
                  <a:pt x="1379973" y="5373398"/>
                </a:lnTo>
                <a:close/>
              </a:path>
              <a:path w="2749550" h="10295255">
                <a:moveTo>
                  <a:pt x="1416307" y="5352430"/>
                </a:moveTo>
                <a:lnTo>
                  <a:pt x="1408183" y="5357118"/>
                </a:lnTo>
                <a:lnTo>
                  <a:pt x="1323786" y="5244530"/>
                </a:lnTo>
                <a:lnTo>
                  <a:pt x="1331539" y="5240056"/>
                </a:lnTo>
                <a:lnTo>
                  <a:pt x="1416307" y="5352430"/>
                </a:lnTo>
                <a:close/>
              </a:path>
              <a:path w="2749550" h="10295255">
                <a:moveTo>
                  <a:pt x="1406137" y="5299647"/>
                </a:moveTo>
                <a:lnTo>
                  <a:pt x="1352658" y="5227868"/>
                </a:lnTo>
                <a:lnTo>
                  <a:pt x="1353412" y="5227433"/>
                </a:lnTo>
                <a:lnTo>
                  <a:pt x="1406137" y="5299647"/>
                </a:lnTo>
                <a:close/>
              </a:path>
              <a:path w="2749550" h="10295255">
                <a:moveTo>
                  <a:pt x="1458024" y="5328357"/>
                </a:moveTo>
                <a:lnTo>
                  <a:pt x="1449024" y="5333550"/>
                </a:lnTo>
                <a:lnTo>
                  <a:pt x="1371609" y="5216932"/>
                </a:lnTo>
                <a:lnTo>
                  <a:pt x="1380203" y="5211973"/>
                </a:lnTo>
                <a:lnTo>
                  <a:pt x="1458024" y="5328357"/>
                </a:lnTo>
                <a:close/>
              </a:path>
              <a:path w="2749550" h="10295255">
                <a:moveTo>
                  <a:pt x="1475114" y="5318494"/>
                </a:moveTo>
                <a:lnTo>
                  <a:pt x="1464700" y="5324504"/>
                </a:lnTo>
                <a:lnTo>
                  <a:pt x="1386969" y="5208068"/>
                </a:lnTo>
                <a:lnTo>
                  <a:pt x="1397387" y="5202056"/>
                </a:lnTo>
                <a:lnTo>
                  <a:pt x="1475114" y="5318494"/>
                </a:lnTo>
                <a:close/>
              </a:path>
              <a:path w="2749550" h="10295255">
                <a:moveTo>
                  <a:pt x="1436325" y="5340879"/>
                </a:moveTo>
                <a:lnTo>
                  <a:pt x="1435925" y="5341109"/>
                </a:lnTo>
                <a:lnTo>
                  <a:pt x="1406137" y="5299647"/>
                </a:lnTo>
                <a:lnTo>
                  <a:pt x="1436325" y="5340879"/>
                </a:lnTo>
                <a:close/>
              </a:path>
              <a:path w="2749550" h="10295255">
                <a:moveTo>
                  <a:pt x="872392" y="5827604"/>
                </a:moveTo>
                <a:lnTo>
                  <a:pt x="780766" y="5880479"/>
                </a:lnTo>
                <a:lnTo>
                  <a:pt x="756700" y="5733074"/>
                </a:lnTo>
                <a:lnTo>
                  <a:pt x="847407" y="5680729"/>
                </a:lnTo>
                <a:lnTo>
                  <a:pt x="872392" y="5827604"/>
                </a:lnTo>
                <a:close/>
              </a:path>
              <a:path w="2749550" h="10295255">
                <a:moveTo>
                  <a:pt x="1130724" y="5678526"/>
                </a:moveTo>
                <a:lnTo>
                  <a:pt x="1048334" y="5726072"/>
                </a:lnTo>
                <a:lnTo>
                  <a:pt x="935502" y="5629892"/>
                </a:lnTo>
                <a:lnTo>
                  <a:pt x="1022850" y="5579485"/>
                </a:lnTo>
                <a:lnTo>
                  <a:pt x="1130724" y="5678526"/>
                </a:lnTo>
                <a:close/>
              </a:path>
              <a:path w="2749550" h="10295255">
                <a:moveTo>
                  <a:pt x="1320429" y="5569052"/>
                </a:moveTo>
                <a:lnTo>
                  <a:pt x="1284741" y="5589646"/>
                </a:lnTo>
                <a:lnTo>
                  <a:pt x="1185746" y="5485482"/>
                </a:lnTo>
                <a:lnTo>
                  <a:pt x="1222264" y="5464408"/>
                </a:lnTo>
                <a:lnTo>
                  <a:pt x="1320429" y="5569052"/>
                </a:lnTo>
                <a:close/>
              </a:path>
              <a:path w="2749550" h="10295255">
                <a:moveTo>
                  <a:pt x="1334842" y="5560734"/>
                </a:moveTo>
                <a:lnTo>
                  <a:pt x="1326927" y="5565302"/>
                </a:lnTo>
                <a:lnTo>
                  <a:pt x="1228589" y="5460758"/>
                </a:lnTo>
                <a:lnTo>
                  <a:pt x="1235851" y="5456567"/>
                </a:lnTo>
                <a:lnTo>
                  <a:pt x="1334842" y="5560734"/>
                </a:lnTo>
                <a:close/>
              </a:path>
              <a:path w="2749550" h="10295255">
                <a:moveTo>
                  <a:pt x="1421654" y="5510638"/>
                </a:moveTo>
                <a:lnTo>
                  <a:pt x="1401463" y="5522289"/>
                </a:lnTo>
                <a:lnTo>
                  <a:pt x="1308783" y="5414480"/>
                </a:lnTo>
                <a:lnTo>
                  <a:pt x="1330622" y="5401877"/>
                </a:lnTo>
                <a:lnTo>
                  <a:pt x="1421654" y="5510638"/>
                </a:lnTo>
                <a:close/>
              </a:path>
              <a:path w="2749550" h="10295255">
                <a:moveTo>
                  <a:pt x="1439746" y="5500197"/>
                </a:moveTo>
                <a:lnTo>
                  <a:pt x="1428587" y="5506637"/>
                </a:lnTo>
                <a:lnTo>
                  <a:pt x="1337473" y="5397924"/>
                </a:lnTo>
                <a:lnTo>
                  <a:pt x="1348237" y="5391712"/>
                </a:lnTo>
                <a:lnTo>
                  <a:pt x="1439746" y="5500197"/>
                </a:lnTo>
                <a:close/>
              </a:path>
              <a:path w="2749550" h="10295255">
                <a:moveTo>
                  <a:pt x="1478662" y="5477739"/>
                </a:moveTo>
                <a:lnTo>
                  <a:pt x="1463960" y="5486224"/>
                </a:lnTo>
                <a:lnTo>
                  <a:pt x="1377843" y="5374627"/>
                </a:lnTo>
                <a:lnTo>
                  <a:pt x="1393861" y="5365384"/>
                </a:lnTo>
                <a:lnTo>
                  <a:pt x="1478662" y="5477739"/>
                </a:lnTo>
                <a:close/>
              </a:path>
              <a:path w="2749550" h="10295255">
                <a:moveTo>
                  <a:pt x="1501038" y="5464826"/>
                </a:moveTo>
                <a:lnTo>
                  <a:pt x="1485629" y="5473719"/>
                </a:lnTo>
                <a:lnTo>
                  <a:pt x="1400828" y="5361363"/>
                </a:lnTo>
                <a:lnTo>
                  <a:pt x="1416500" y="5352319"/>
                </a:lnTo>
                <a:lnTo>
                  <a:pt x="1501038" y="5464826"/>
                </a:lnTo>
                <a:close/>
              </a:path>
              <a:path w="2749550" h="10295255">
                <a:moveTo>
                  <a:pt x="1517273" y="5455458"/>
                </a:moveTo>
                <a:lnTo>
                  <a:pt x="1508070" y="5460769"/>
                </a:lnTo>
                <a:lnTo>
                  <a:pt x="1430585" y="5344191"/>
                </a:lnTo>
                <a:lnTo>
                  <a:pt x="1439434" y="5339084"/>
                </a:lnTo>
                <a:lnTo>
                  <a:pt x="1517273" y="5455458"/>
                </a:lnTo>
                <a:close/>
              </a:path>
              <a:path w="2749550" h="10295255">
                <a:moveTo>
                  <a:pt x="1534760" y="5445366"/>
                </a:moveTo>
                <a:lnTo>
                  <a:pt x="1524014" y="5451568"/>
                </a:lnTo>
                <a:lnTo>
                  <a:pt x="1446271" y="5335139"/>
                </a:lnTo>
                <a:lnTo>
                  <a:pt x="1457626" y="5328586"/>
                </a:lnTo>
                <a:lnTo>
                  <a:pt x="1534760" y="5445366"/>
                </a:lnTo>
                <a:close/>
              </a:path>
              <a:path w="2749550" h="10295255">
                <a:moveTo>
                  <a:pt x="1061010" y="5865386"/>
                </a:moveTo>
                <a:lnTo>
                  <a:pt x="971764" y="5916888"/>
                </a:lnTo>
                <a:lnTo>
                  <a:pt x="953196" y="5780974"/>
                </a:lnTo>
                <a:lnTo>
                  <a:pt x="1061010" y="5865386"/>
                </a:lnTo>
                <a:close/>
              </a:path>
              <a:path w="2749550" h="10295255">
                <a:moveTo>
                  <a:pt x="1349161" y="5699101"/>
                </a:moveTo>
                <a:lnTo>
                  <a:pt x="1344576" y="5701747"/>
                </a:lnTo>
                <a:lnTo>
                  <a:pt x="1251528" y="5608813"/>
                </a:lnTo>
                <a:lnTo>
                  <a:pt x="1255723" y="5606392"/>
                </a:lnTo>
                <a:lnTo>
                  <a:pt x="1349161" y="5699101"/>
                </a:lnTo>
                <a:close/>
              </a:path>
              <a:path w="2749550" h="10295255">
                <a:moveTo>
                  <a:pt x="1393821" y="5673329"/>
                </a:moveTo>
                <a:lnTo>
                  <a:pt x="1384142" y="5678915"/>
                </a:lnTo>
                <a:lnTo>
                  <a:pt x="1292093" y="5585404"/>
                </a:lnTo>
                <a:lnTo>
                  <a:pt x="1300949" y="5580294"/>
                </a:lnTo>
                <a:lnTo>
                  <a:pt x="1393821" y="5673329"/>
                </a:lnTo>
                <a:close/>
              </a:path>
              <a:path w="2749550" h="10295255">
                <a:moveTo>
                  <a:pt x="1479957" y="5623622"/>
                </a:moveTo>
                <a:lnTo>
                  <a:pt x="1449037" y="5641465"/>
                </a:lnTo>
                <a:lnTo>
                  <a:pt x="1362896" y="5544545"/>
                </a:lnTo>
                <a:lnTo>
                  <a:pt x="1395233" y="5525885"/>
                </a:lnTo>
                <a:lnTo>
                  <a:pt x="1479957" y="5623622"/>
                </a:lnTo>
                <a:close/>
              </a:path>
              <a:path w="2749550" h="10295255">
                <a:moveTo>
                  <a:pt x="1496821" y="5613890"/>
                </a:moveTo>
                <a:lnTo>
                  <a:pt x="1486926" y="5619600"/>
                </a:lnTo>
                <a:lnTo>
                  <a:pt x="1402120" y="5521910"/>
                </a:lnTo>
                <a:lnTo>
                  <a:pt x="1411621" y="5516427"/>
                </a:lnTo>
                <a:lnTo>
                  <a:pt x="1496821" y="5613890"/>
                </a:lnTo>
                <a:close/>
              </a:path>
              <a:path w="2749550" h="10295255">
                <a:moveTo>
                  <a:pt x="1536518" y="5590982"/>
                </a:moveTo>
                <a:lnTo>
                  <a:pt x="1520766" y="5600072"/>
                </a:lnTo>
                <a:lnTo>
                  <a:pt x="1440897" y="5499533"/>
                </a:lnTo>
                <a:lnTo>
                  <a:pt x="1458034" y="5489643"/>
                </a:lnTo>
                <a:lnTo>
                  <a:pt x="1536518" y="5590982"/>
                </a:lnTo>
                <a:close/>
              </a:path>
              <a:path w="2749550" h="10295255">
                <a:moveTo>
                  <a:pt x="1555255" y="5580169"/>
                </a:moveTo>
                <a:lnTo>
                  <a:pt x="1543532" y="5586934"/>
                </a:lnTo>
                <a:lnTo>
                  <a:pt x="1465050" y="5485594"/>
                </a:lnTo>
                <a:lnTo>
                  <a:pt x="1476694" y="5478875"/>
                </a:lnTo>
                <a:lnTo>
                  <a:pt x="1555255" y="5580169"/>
                </a:lnTo>
                <a:close/>
              </a:path>
              <a:path w="2749550" h="10295255">
                <a:moveTo>
                  <a:pt x="1573338" y="5569734"/>
                </a:moveTo>
                <a:lnTo>
                  <a:pt x="1561714" y="5576441"/>
                </a:lnTo>
                <a:lnTo>
                  <a:pt x="1489339" y="5471578"/>
                </a:lnTo>
                <a:lnTo>
                  <a:pt x="1501834" y="5464367"/>
                </a:lnTo>
                <a:lnTo>
                  <a:pt x="1573338" y="5569734"/>
                </a:lnTo>
                <a:close/>
              </a:path>
              <a:path w="2749550" h="10295255">
                <a:moveTo>
                  <a:pt x="1589083" y="5560648"/>
                </a:moveTo>
                <a:lnTo>
                  <a:pt x="1580114" y="5565823"/>
                </a:lnTo>
                <a:lnTo>
                  <a:pt x="1508707" y="5460401"/>
                </a:lnTo>
                <a:lnTo>
                  <a:pt x="1520811" y="5453416"/>
                </a:lnTo>
                <a:lnTo>
                  <a:pt x="1589083" y="5560648"/>
                </a:lnTo>
                <a:close/>
              </a:path>
              <a:path w="2749550" h="10295255">
                <a:moveTo>
                  <a:pt x="522856" y="6337235"/>
                </a:moveTo>
                <a:lnTo>
                  <a:pt x="300509" y="6465546"/>
                </a:lnTo>
                <a:lnTo>
                  <a:pt x="187780" y="6369307"/>
                </a:lnTo>
                <a:lnTo>
                  <a:pt x="498530" y="6189980"/>
                </a:lnTo>
                <a:lnTo>
                  <a:pt x="522856" y="6337235"/>
                </a:lnTo>
                <a:close/>
              </a:path>
              <a:path w="2749550" h="10295255">
                <a:moveTo>
                  <a:pt x="1410755" y="5824849"/>
                </a:moveTo>
                <a:lnTo>
                  <a:pt x="1376443" y="5844650"/>
                </a:lnTo>
                <a:lnTo>
                  <a:pt x="1365910" y="5836065"/>
                </a:lnTo>
                <a:lnTo>
                  <a:pt x="1275620" y="5741540"/>
                </a:lnTo>
                <a:lnTo>
                  <a:pt x="1310906" y="5721177"/>
                </a:lnTo>
                <a:lnTo>
                  <a:pt x="1410755" y="5824849"/>
                </a:lnTo>
                <a:close/>
              </a:path>
              <a:path w="2749550" h="10295255">
                <a:moveTo>
                  <a:pt x="1446651" y="5804135"/>
                </a:moveTo>
                <a:lnTo>
                  <a:pt x="1417214" y="5821122"/>
                </a:lnTo>
                <a:lnTo>
                  <a:pt x="1317172" y="5717561"/>
                </a:lnTo>
                <a:lnTo>
                  <a:pt x="1348198" y="5699656"/>
                </a:lnTo>
                <a:lnTo>
                  <a:pt x="1446651" y="5804135"/>
                </a:lnTo>
                <a:close/>
              </a:path>
              <a:path w="2749550" h="10295255">
                <a:moveTo>
                  <a:pt x="1522341" y="5760455"/>
                </a:moveTo>
                <a:lnTo>
                  <a:pt x="1516194" y="5764003"/>
                </a:lnTo>
                <a:lnTo>
                  <a:pt x="1423569" y="5656162"/>
                </a:lnTo>
                <a:lnTo>
                  <a:pt x="1429325" y="5652841"/>
                </a:lnTo>
                <a:lnTo>
                  <a:pt x="1522341" y="5760455"/>
                </a:lnTo>
                <a:close/>
              </a:path>
              <a:path w="2749550" h="10295255">
                <a:moveTo>
                  <a:pt x="1540860" y="5749769"/>
                </a:moveTo>
                <a:lnTo>
                  <a:pt x="1529311" y="5756433"/>
                </a:lnTo>
                <a:lnTo>
                  <a:pt x="1436189" y="5648879"/>
                </a:lnTo>
                <a:lnTo>
                  <a:pt x="1447221" y="5642513"/>
                </a:lnTo>
                <a:lnTo>
                  <a:pt x="1540860" y="5749769"/>
                </a:lnTo>
                <a:close/>
              </a:path>
              <a:path w="2749550" h="10295255">
                <a:moveTo>
                  <a:pt x="1601268" y="5714909"/>
                </a:moveTo>
                <a:lnTo>
                  <a:pt x="1590400" y="5721180"/>
                </a:lnTo>
                <a:lnTo>
                  <a:pt x="1505723" y="5608753"/>
                </a:lnTo>
                <a:lnTo>
                  <a:pt x="1516411" y="5602585"/>
                </a:lnTo>
                <a:lnTo>
                  <a:pt x="1601268" y="5714909"/>
                </a:lnTo>
                <a:close/>
              </a:path>
              <a:path w="2749550" h="10295255">
                <a:moveTo>
                  <a:pt x="1618946" y="5704707"/>
                </a:moveTo>
                <a:lnTo>
                  <a:pt x="1608316" y="5710841"/>
                </a:lnTo>
                <a:lnTo>
                  <a:pt x="1523462" y="5598516"/>
                </a:lnTo>
                <a:lnTo>
                  <a:pt x="1533924" y="5592479"/>
                </a:lnTo>
                <a:lnTo>
                  <a:pt x="1618946" y="5704707"/>
                </a:lnTo>
                <a:close/>
              </a:path>
              <a:path w="2749550" h="10295255">
                <a:moveTo>
                  <a:pt x="1637603" y="5693940"/>
                </a:moveTo>
                <a:lnTo>
                  <a:pt x="1625336" y="5701020"/>
                </a:lnTo>
                <a:lnTo>
                  <a:pt x="1546430" y="5585262"/>
                </a:lnTo>
                <a:lnTo>
                  <a:pt x="1559737" y="5577583"/>
                </a:lnTo>
                <a:lnTo>
                  <a:pt x="1637603" y="5693940"/>
                </a:lnTo>
                <a:close/>
              </a:path>
              <a:path w="2749550" h="10295255">
                <a:moveTo>
                  <a:pt x="1653351" y="5684853"/>
                </a:moveTo>
                <a:lnTo>
                  <a:pt x="1644417" y="5690008"/>
                </a:lnTo>
                <a:lnTo>
                  <a:pt x="1566651" y="5573593"/>
                </a:lnTo>
                <a:lnTo>
                  <a:pt x="1578697" y="5566641"/>
                </a:lnTo>
                <a:lnTo>
                  <a:pt x="1653351" y="5684853"/>
                </a:lnTo>
                <a:close/>
              </a:path>
              <a:path w="2749550" h="10295255">
                <a:moveTo>
                  <a:pt x="273429" y="6642466"/>
                </a:moveTo>
                <a:lnTo>
                  <a:pt x="229909" y="6667580"/>
                </a:lnTo>
                <a:lnTo>
                  <a:pt x="119330" y="6570100"/>
                </a:lnTo>
                <a:lnTo>
                  <a:pt x="162429" y="6545228"/>
                </a:lnTo>
                <a:lnTo>
                  <a:pt x="273429" y="6642466"/>
                </a:lnTo>
                <a:close/>
              </a:path>
              <a:path w="2749550" h="10295255">
                <a:moveTo>
                  <a:pt x="538852" y="6489296"/>
                </a:moveTo>
                <a:lnTo>
                  <a:pt x="406694" y="6565561"/>
                </a:lnTo>
                <a:lnTo>
                  <a:pt x="293790" y="6469424"/>
                </a:lnTo>
                <a:lnTo>
                  <a:pt x="513834" y="6342441"/>
                </a:lnTo>
                <a:lnTo>
                  <a:pt x="538852" y="6489296"/>
                </a:lnTo>
                <a:close/>
              </a:path>
              <a:path w="2749550" h="10295255">
                <a:moveTo>
                  <a:pt x="705450" y="6393157"/>
                </a:moveTo>
                <a:lnTo>
                  <a:pt x="624015" y="6440151"/>
                </a:lnTo>
                <a:lnTo>
                  <a:pt x="593958" y="6296203"/>
                </a:lnTo>
                <a:lnTo>
                  <a:pt x="675650" y="6249061"/>
                </a:lnTo>
                <a:lnTo>
                  <a:pt x="705450" y="6393157"/>
                </a:lnTo>
                <a:close/>
              </a:path>
              <a:path w="2749550" h="10295255">
                <a:moveTo>
                  <a:pt x="1439942" y="5969298"/>
                </a:moveTo>
                <a:lnTo>
                  <a:pt x="1419134" y="5981306"/>
                </a:lnTo>
                <a:lnTo>
                  <a:pt x="1313376" y="5881044"/>
                </a:lnTo>
                <a:lnTo>
                  <a:pt x="1338517" y="5866536"/>
                </a:lnTo>
                <a:lnTo>
                  <a:pt x="1439942" y="5969298"/>
                </a:lnTo>
                <a:close/>
              </a:path>
              <a:path w="2749550" h="10295255">
                <a:moveTo>
                  <a:pt x="1476573" y="5948159"/>
                </a:moveTo>
                <a:lnTo>
                  <a:pt x="1473692" y="5949822"/>
                </a:lnTo>
                <a:lnTo>
                  <a:pt x="1374092" y="5846006"/>
                </a:lnTo>
                <a:lnTo>
                  <a:pt x="1376443" y="5844650"/>
                </a:lnTo>
                <a:lnTo>
                  <a:pt x="1476573" y="5948159"/>
                </a:lnTo>
                <a:close/>
              </a:path>
              <a:path w="2749550" h="10295255">
                <a:moveTo>
                  <a:pt x="1584185" y="5886059"/>
                </a:moveTo>
                <a:lnTo>
                  <a:pt x="1578048" y="5889601"/>
                </a:lnTo>
                <a:lnTo>
                  <a:pt x="1485364" y="5781794"/>
                </a:lnTo>
                <a:lnTo>
                  <a:pt x="1491105" y="5778481"/>
                </a:lnTo>
                <a:lnTo>
                  <a:pt x="1584185" y="5886059"/>
                </a:lnTo>
                <a:close/>
              </a:path>
              <a:path w="2749550" h="10295255">
                <a:moveTo>
                  <a:pt x="1614270" y="5868698"/>
                </a:moveTo>
                <a:lnTo>
                  <a:pt x="1591204" y="5882009"/>
                </a:lnTo>
                <a:lnTo>
                  <a:pt x="1498018" y="5774491"/>
                </a:lnTo>
                <a:lnTo>
                  <a:pt x="1522667" y="5760267"/>
                </a:lnTo>
                <a:lnTo>
                  <a:pt x="1614270" y="5868698"/>
                </a:lnTo>
                <a:close/>
              </a:path>
              <a:path w="2749550" h="10295255">
                <a:moveTo>
                  <a:pt x="1649993" y="5848083"/>
                </a:moveTo>
                <a:lnTo>
                  <a:pt x="1642656" y="5852317"/>
                </a:lnTo>
                <a:lnTo>
                  <a:pt x="1555999" y="5741032"/>
                </a:lnTo>
                <a:lnTo>
                  <a:pt x="1562937" y="5737028"/>
                </a:lnTo>
                <a:lnTo>
                  <a:pt x="1649993" y="5848083"/>
                </a:lnTo>
                <a:close/>
              </a:path>
              <a:path w="2749550" h="10295255">
                <a:moveTo>
                  <a:pt x="1672179" y="5835280"/>
                </a:moveTo>
                <a:lnTo>
                  <a:pt x="1669513" y="5836819"/>
                </a:lnTo>
                <a:lnTo>
                  <a:pt x="1582275" y="5725869"/>
                </a:lnTo>
                <a:lnTo>
                  <a:pt x="1587290" y="5722975"/>
                </a:lnTo>
                <a:lnTo>
                  <a:pt x="1672179" y="5835280"/>
                </a:lnTo>
                <a:close/>
              </a:path>
              <a:path w="2749550" h="10295255">
                <a:moveTo>
                  <a:pt x="1694359" y="5822481"/>
                </a:moveTo>
                <a:lnTo>
                  <a:pt x="1683388" y="5828811"/>
                </a:lnTo>
                <a:lnTo>
                  <a:pt x="1603100" y="5713852"/>
                </a:lnTo>
                <a:lnTo>
                  <a:pt x="1614063" y="5707525"/>
                </a:lnTo>
                <a:lnTo>
                  <a:pt x="1694359" y="5822481"/>
                </a:lnTo>
                <a:close/>
              </a:path>
              <a:path w="2749550" h="10295255">
                <a:moveTo>
                  <a:pt x="1713430" y="5811475"/>
                </a:moveTo>
                <a:lnTo>
                  <a:pt x="1709264" y="5813879"/>
                </a:lnTo>
                <a:lnTo>
                  <a:pt x="1631481" y="5697473"/>
                </a:lnTo>
                <a:lnTo>
                  <a:pt x="1637899" y="5693770"/>
                </a:lnTo>
                <a:lnTo>
                  <a:pt x="1713430" y="5811475"/>
                </a:lnTo>
                <a:close/>
              </a:path>
              <a:path w="2749550" h="10295255">
                <a:moveTo>
                  <a:pt x="244671" y="6820354"/>
                </a:moveTo>
                <a:lnTo>
                  <a:pt x="201996" y="6844981"/>
                </a:lnTo>
                <a:lnTo>
                  <a:pt x="93199" y="6746472"/>
                </a:lnTo>
                <a:lnTo>
                  <a:pt x="135300" y="6722177"/>
                </a:lnTo>
                <a:lnTo>
                  <a:pt x="244671" y="6820354"/>
                </a:lnTo>
                <a:close/>
              </a:path>
              <a:path w="2749550" h="10295255">
                <a:moveTo>
                  <a:pt x="375820" y="6744671"/>
                </a:moveTo>
                <a:lnTo>
                  <a:pt x="291303" y="6793443"/>
                </a:lnTo>
                <a:lnTo>
                  <a:pt x="181163" y="6695710"/>
                </a:lnTo>
                <a:lnTo>
                  <a:pt x="264514" y="6647610"/>
                </a:lnTo>
                <a:lnTo>
                  <a:pt x="375820" y="6744671"/>
                </a:lnTo>
                <a:close/>
              </a:path>
              <a:path w="2749550" h="10295255">
                <a:moveTo>
                  <a:pt x="722526" y="6544595"/>
                </a:moveTo>
                <a:lnTo>
                  <a:pt x="681325" y="6568371"/>
                </a:lnTo>
                <a:lnTo>
                  <a:pt x="651040" y="6424555"/>
                </a:lnTo>
                <a:lnTo>
                  <a:pt x="692617" y="6400562"/>
                </a:lnTo>
                <a:lnTo>
                  <a:pt x="722526" y="6544595"/>
                </a:lnTo>
                <a:close/>
              </a:path>
              <a:path w="2749550" h="10295255">
                <a:moveTo>
                  <a:pt x="839781" y="6476930"/>
                </a:moveTo>
                <a:lnTo>
                  <a:pt x="797730" y="6501196"/>
                </a:lnTo>
                <a:lnTo>
                  <a:pt x="767657" y="6357258"/>
                </a:lnTo>
                <a:lnTo>
                  <a:pt x="854903" y="6306911"/>
                </a:lnTo>
                <a:lnTo>
                  <a:pt x="839781" y="6476930"/>
                </a:lnTo>
                <a:close/>
              </a:path>
              <a:path w="2749550" h="10295255">
                <a:moveTo>
                  <a:pt x="1464660" y="6116327"/>
                </a:moveTo>
                <a:lnTo>
                  <a:pt x="1460957" y="6118464"/>
                </a:lnTo>
                <a:lnTo>
                  <a:pt x="1358452" y="6016324"/>
                </a:lnTo>
                <a:lnTo>
                  <a:pt x="1361752" y="6014420"/>
                </a:lnTo>
                <a:lnTo>
                  <a:pt x="1464660" y="6116327"/>
                </a:lnTo>
                <a:close/>
              </a:path>
              <a:path w="2749550" h="10295255">
                <a:moveTo>
                  <a:pt x="1530179" y="6078517"/>
                </a:moveTo>
                <a:lnTo>
                  <a:pt x="1502732" y="6094356"/>
                </a:lnTo>
                <a:lnTo>
                  <a:pt x="1401021" y="5991759"/>
                </a:lnTo>
                <a:lnTo>
                  <a:pt x="1430506" y="5974744"/>
                </a:lnTo>
                <a:lnTo>
                  <a:pt x="1530179" y="6078517"/>
                </a:lnTo>
                <a:close/>
              </a:path>
              <a:path w="2749550" h="10295255">
                <a:moveTo>
                  <a:pt x="1620421" y="6026441"/>
                </a:moveTo>
                <a:lnTo>
                  <a:pt x="1614862" y="6029649"/>
                </a:lnTo>
                <a:lnTo>
                  <a:pt x="1516474" y="5925134"/>
                </a:lnTo>
                <a:lnTo>
                  <a:pt x="1525462" y="5919947"/>
                </a:lnTo>
                <a:lnTo>
                  <a:pt x="1620421" y="6026441"/>
                </a:lnTo>
                <a:close/>
              </a:path>
              <a:path w="2749550" h="10295255">
                <a:moveTo>
                  <a:pt x="1650804" y="6008907"/>
                </a:moveTo>
                <a:lnTo>
                  <a:pt x="1647379" y="6010884"/>
                </a:lnTo>
                <a:lnTo>
                  <a:pt x="1554023" y="5903465"/>
                </a:lnTo>
                <a:lnTo>
                  <a:pt x="1557570" y="5901418"/>
                </a:lnTo>
                <a:lnTo>
                  <a:pt x="1650804" y="6008907"/>
                </a:lnTo>
                <a:close/>
              </a:path>
              <a:path w="2749550" h="10295255">
                <a:moveTo>
                  <a:pt x="1711958" y="5973617"/>
                </a:moveTo>
                <a:lnTo>
                  <a:pt x="1704626" y="5977848"/>
                </a:lnTo>
                <a:lnTo>
                  <a:pt x="1617938" y="5866581"/>
                </a:lnTo>
                <a:lnTo>
                  <a:pt x="1624869" y="5862582"/>
                </a:lnTo>
                <a:lnTo>
                  <a:pt x="1711958" y="5973617"/>
                </a:lnTo>
                <a:close/>
              </a:path>
              <a:path w="2749550" h="10295255">
                <a:moveTo>
                  <a:pt x="1737587" y="5958827"/>
                </a:moveTo>
                <a:lnTo>
                  <a:pt x="1719134" y="5969476"/>
                </a:lnTo>
                <a:lnTo>
                  <a:pt x="1632021" y="5858454"/>
                </a:lnTo>
                <a:lnTo>
                  <a:pt x="1651984" y="5846934"/>
                </a:lnTo>
                <a:lnTo>
                  <a:pt x="1737587" y="5958827"/>
                </a:lnTo>
                <a:close/>
              </a:path>
              <a:path w="2749550" h="10295255">
                <a:moveTo>
                  <a:pt x="1758194" y="5946935"/>
                </a:moveTo>
                <a:lnTo>
                  <a:pt x="1749635" y="5951875"/>
                </a:lnTo>
                <a:lnTo>
                  <a:pt x="1669732" y="5836692"/>
                </a:lnTo>
                <a:lnTo>
                  <a:pt x="1677880" y="5831990"/>
                </a:lnTo>
                <a:lnTo>
                  <a:pt x="1758194" y="5946935"/>
                </a:lnTo>
                <a:close/>
              </a:path>
              <a:path w="2749550" h="10295255">
                <a:moveTo>
                  <a:pt x="1777292" y="5935914"/>
                </a:moveTo>
                <a:lnTo>
                  <a:pt x="1765203" y="5942891"/>
                </a:lnTo>
                <a:lnTo>
                  <a:pt x="1684961" y="5827904"/>
                </a:lnTo>
                <a:lnTo>
                  <a:pt x="1701737" y="5818223"/>
                </a:lnTo>
                <a:lnTo>
                  <a:pt x="1777292" y="5935914"/>
                </a:lnTo>
                <a:close/>
              </a:path>
              <a:path w="2749550" h="10295255">
                <a:moveTo>
                  <a:pt x="209032" y="6987550"/>
                </a:moveTo>
                <a:lnTo>
                  <a:pt x="205543" y="6989563"/>
                </a:lnTo>
                <a:lnTo>
                  <a:pt x="104029" y="6901515"/>
                </a:lnTo>
                <a:lnTo>
                  <a:pt x="107915" y="6899272"/>
                </a:lnTo>
                <a:lnTo>
                  <a:pt x="209032" y="6987550"/>
                </a:lnTo>
                <a:close/>
              </a:path>
              <a:path w="2749550" h="10295255">
                <a:moveTo>
                  <a:pt x="296459" y="6937098"/>
                </a:moveTo>
                <a:lnTo>
                  <a:pt x="254236" y="6961463"/>
                </a:lnTo>
                <a:lnTo>
                  <a:pt x="152202" y="6873716"/>
                </a:lnTo>
                <a:lnTo>
                  <a:pt x="193857" y="6849678"/>
                </a:lnTo>
                <a:lnTo>
                  <a:pt x="296459" y="6937098"/>
                </a:lnTo>
                <a:close/>
              </a:path>
              <a:path w="2749550" h="10295255">
                <a:moveTo>
                  <a:pt x="847009" y="6619388"/>
                </a:moveTo>
                <a:lnTo>
                  <a:pt x="805088" y="6643580"/>
                </a:lnTo>
                <a:lnTo>
                  <a:pt x="781534" y="6510543"/>
                </a:lnTo>
                <a:lnTo>
                  <a:pt x="823407" y="6486379"/>
                </a:lnTo>
                <a:lnTo>
                  <a:pt x="847009" y="6619388"/>
                </a:lnTo>
                <a:close/>
              </a:path>
              <a:path w="2749550" h="10295255">
                <a:moveTo>
                  <a:pt x="969668" y="6548605"/>
                </a:moveTo>
                <a:lnTo>
                  <a:pt x="882416" y="6598956"/>
                </a:lnTo>
                <a:lnTo>
                  <a:pt x="900877" y="6441673"/>
                </a:lnTo>
                <a:lnTo>
                  <a:pt x="951731" y="6412326"/>
                </a:lnTo>
                <a:lnTo>
                  <a:pt x="969668" y="6548605"/>
                </a:lnTo>
                <a:close/>
              </a:path>
              <a:path w="2749550" h="10295255">
                <a:moveTo>
                  <a:pt x="1511283" y="6236052"/>
                </a:moveTo>
                <a:lnTo>
                  <a:pt x="1474847" y="6257078"/>
                </a:lnTo>
                <a:lnTo>
                  <a:pt x="1377275" y="6166755"/>
                </a:lnTo>
                <a:lnTo>
                  <a:pt x="1414627" y="6145200"/>
                </a:lnTo>
                <a:lnTo>
                  <a:pt x="1511283" y="6236052"/>
                </a:lnTo>
                <a:close/>
              </a:path>
              <a:path w="2749550" h="10295255">
                <a:moveTo>
                  <a:pt x="1547080" y="6215394"/>
                </a:moveTo>
                <a:lnTo>
                  <a:pt x="1517560" y="6232429"/>
                </a:lnTo>
                <a:lnTo>
                  <a:pt x="1420678" y="6141708"/>
                </a:lnTo>
                <a:lnTo>
                  <a:pt x="1452291" y="6123465"/>
                </a:lnTo>
                <a:lnTo>
                  <a:pt x="1547080" y="6215394"/>
                </a:lnTo>
                <a:close/>
              </a:path>
              <a:path w="2749550" h="10295255">
                <a:moveTo>
                  <a:pt x="1670759" y="6144021"/>
                </a:moveTo>
                <a:lnTo>
                  <a:pt x="1665060" y="6147310"/>
                </a:lnTo>
                <a:lnTo>
                  <a:pt x="1576783" y="6051623"/>
                </a:lnTo>
                <a:lnTo>
                  <a:pt x="1582083" y="6048565"/>
                </a:lnTo>
                <a:lnTo>
                  <a:pt x="1670759" y="6144021"/>
                </a:lnTo>
                <a:close/>
              </a:path>
              <a:path w="2749550" h="10295255">
                <a:moveTo>
                  <a:pt x="1697792" y="6128422"/>
                </a:moveTo>
                <a:lnTo>
                  <a:pt x="1677793" y="6139963"/>
                </a:lnTo>
                <a:lnTo>
                  <a:pt x="1588990" y="6044579"/>
                </a:lnTo>
                <a:lnTo>
                  <a:pt x="1610723" y="6032037"/>
                </a:lnTo>
                <a:lnTo>
                  <a:pt x="1697792" y="6128422"/>
                </a:lnTo>
                <a:close/>
              </a:path>
              <a:path w="2749550" h="10295255">
                <a:moveTo>
                  <a:pt x="1765289" y="6089470"/>
                </a:moveTo>
                <a:lnTo>
                  <a:pt x="1742087" y="6102860"/>
                </a:lnTo>
                <a:lnTo>
                  <a:pt x="1659544" y="6003864"/>
                </a:lnTo>
                <a:lnTo>
                  <a:pt x="1684508" y="5989458"/>
                </a:lnTo>
                <a:lnTo>
                  <a:pt x="1765289" y="6089470"/>
                </a:lnTo>
                <a:close/>
              </a:path>
              <a:path w="2749550" h="10295255">
                <a:moveTo>
                  <a:pt x="1786708" y="6077110"/>
                </a:moveTo>
                <a:lnTo>
                  <a:pt x="1772517" y="6085300"/>
                </a:lnTo>
                <a:lnTo>
                  <a:pt x="1691714" y="5985299"/>
                </a:lnTo>
                <a:lnTo>
                  <a:pt x="1707162" y="5976385"/>
                </a:lnTo>
                <a:lnTo>
                  <a:pt x="1786708" y="6077110"/>
                </a:lnTo>
                <a:close/>
              </a:path>
              <a:path w="2749550" h="10295255">
                <a:moveTo>
                  <a:pt x="1813888" y="6061425"/>
                </a:moveTo>
                <a:lnTo>
                  <a:pt x="1805329" y="6066364"/>
                </a:lnTo>
                <a:lnTo>
                  <a:pt x="1731756" y="5962192"/>
                </a:lnTo>
                <a:lnTo>
                  <a:pt x="1739902" y="5957491"/>
                </a:lnTo>
                <a:lnTo>
                  <a:pt x="1813888" y="6061425"/>
                </a:lnTo>
                <a:close/>
              </a:path>
              <a:path w="2749550" h="10295255">
                <a:moveTo>
                  <a:pt x="1826057" y="6054402"/>
                </a:moveTo>
                <a:lnTo>
                  <a:pt x="1820951" y="6057349"/>
                </a:lnTo>
                <a:lnTo>
                  <a:pt x="1747035" y="5953375"/>
                </a:lnTo>
                <a:lnTo>
                  <a:pt x="1751204" y="5950969"/>
                </a:lnTo>
                <a:lnTo>
                  <a:pt x="1826057" y="6054402"/>
                </a:lnTo>
                <a:close/>
              </a:path>
              <a:path w="2749550" h="10295255">
                <a:moveTo>
                  <a:pt x="1827259" y="6053709"/>
                </a:moveTo>
                <a:lnTo>
                  <a:pt x="1826058" y="6054402"/>
                </a:lnTo>
                <a:lnTo>
                  <a:pt x="1762436" y="5944487"/>
                </a:lnTo>
                <a:lnTo>
                  <a:pt x="1789197" y="5929044"/>
                </a:lnTo>
                <a:lnTo>
                  <a:pt x="1827259" y="6053709"/>
                </a:lnTo>
                <a:close/>
              </a:path>
              <a:path w="2749550" h="10295255">
                <a:moveTo>
                  <a:pt x="215845" y="7144911"/>
                </a:moveTo>
                <a:lnTo>
                  <a:pt x="174955" y="7168507"/>
                </a:lnTo>
                <a:lnTo>
                  <a:pt x="69306" y="7068182"/>
                </a:lnTo>
                <a:lnTo>
                  <a:pt x="109376" y="7045059"/>
                </a:lnTo>
                <a:lnTo>
                  <a:pt x="215845" y="7144911"/>
                </a:lnTo>
                <a:close/>
              </a:path>
              <a:path w="2749550" h="10295255">
                <a:moveTo>
                  <a:pt x="263805" y="7117234"/>
                </a:moveTo>
                <a:lnTo>
                  <a:pt x="260344" y="7119232"/>
                </a:lnTo>
                <a:lnTo>
                  <a:pt x="152876" y="7019956"/>
                </a:lnTo>
                <a:lnTo>
                  <a:pt x="156736" y="7017729"/>
                </a:lnTo>
                <a:lnTo>
                  <a:pt x="263805" y="7117234"/>
                </a:lnTo>
                <a:close/>
              </a:path>
              <a:path w="2749550" h="10295255">
                <a:moveTo>
                  <a:pt x="933963" y="6730502"/>
                </a:moveTo>
                <a:lnTo>
                  <a:pt x="931748" y="6731780"/>
                </a:lnTo>
                <a:lnTo>
                  <a:pt x="943542" y="6563681"/>
                </a:lnTo>
                <a:lnTo>
                  <a:pt x="945605" y="6562491"/>
                </a:lnTo>
                <a:lnTo>
                  <a:pt x="933963" y="6730502"/>
                </a:lnTo>
                <a:close/>
              </a:path>
              <a:path w="2749550" h="10295255">
                <a:moveTo>
                  <a:pt x="1108421" y="6629826"/>
                </a:moveTo>
                <a:lnTo>
                  <a:pt x="1055240" y="6660515"/>
                </a:lnTo>
                <a:lnTo>
                  <a:pt x="1028588" y="6514603"/>
                </a:lnTo>
                <a:lnTo>
                  <a:pt x="1084226" y="6482496"/>
                </a:lnTo>
                <a:lnTo>
                  <a:pt x="1108421" y="6629826"/>
                </a:lnTo>
                <a:close/>
              </a:path>
              <a:path w="2749550" h="10295255">
                <a:moveTo>
                  <a:pt x="1527144" y="6388191"/>
                </a:moveTo>
                <a:lnTo>
                  <a:pt x="1489714" y="6409791"/>
                </a:lnTo>
                <a:lnTo>
                  <a:pt x="1384442" y="6309248"/>
                </a:lnTo>
                <a:lnTo>
                  <a:pt x="1422701" y="6287170"/>
                </a:lnTo>
                <a:lnTo>
                  <a:pt x="1527144" y="6388191"/>
                </a:lnTo>
                <a:close/>
              </a:path>
              <a:path w="2749550" h="10295255">
                <a:moveTo>
                  <a:pt x="1564936" y="6366382"/>
                </a:moveTo>
                <a:lnTo>
                  <a:pt x="1533277" y="6384652"/>
                </a:lnTo>
                <a:lnTo>
                  <a:pt x="1428591" y="6283771"/>
                </a:lnTo>
                <a:lnTo>
                  <a:pt x="1462391" y="6264266"/>
                </a:lnTo>
                <a:lnTo>
                  <a:pt x="1564936" y="6366382"/>
                </a:lnTo>
                <a:close/>
              </a:path>
              <a:path w="2749550" h="10295255">
                <a:moveTo>
                  <a:pt x="1698873" y="6289090"/>
                </a:moveTo>
                <a:lnTo>
                  <a:pt x="1693607" y="6292129"/>
                </a:lnTo>
                <a:lnTo>
                  <a:pt x="1597156" y="6186496"/>
                </a:lnTo>
                <a:lnTo>
                  <a:pt x="1602021" y="6183688"/>
                </a:lnTo>
                <a:lnTo>
                  <a:pt x="1698873" y="6289090"/>
                </a:lnTo>
                <a:close/>
              </a:path>
              <a:path w="2749550" h="10295255">
                <a:moveTo>
                  <a:pt x="1731269" y="6270395"/>
                </a:moveTo>
                <a:lnTo>
                  <a:pt x="1727618" y="6272502"/>
                </a:lnTo>
                <a:lnTo>
                  <a:pt x="1632449" y="6166130"/>
                </a:lnTo>
                <a:lnTo>
                  <a:pt x="1636045" y="6164054"/>
                </a:lnTo>
                <a:lnTo>
                  <a:pt x="1731269" y="6270395"/>
                </a:lnTo>
                <a:close/>
              </a:path>
              <a:path w="2749550" h="10295255">
                <a:moveTo>
                  <a:pt x="1804834" y="6227942"/>
                </a:moveTo>
                <a:lnTo>
                  <a:pt x="1797930" y="6231927"/>
                </a:lnTo>
                <a:lnTo>
                  <a:pt x="1709069" y="6121914"/>
                </a:lnTo>
                <a:lnTo>
                  <a:pt x="1715570" y="6118162"/>
                </a:lnTo>
                <a:lnTo>
                  <a:pt x="1804834" y="6227942"/>
                </a:lnTo>
                <a:close/>
              </a:path>
              <a:path w="2749550" h="10295255">
                <a:moveTo>
                  <a:pt x="1829466" y="6213728"/>
                </a:moveTo>
                <a:lnTo>
                  <a:pt x="1827553" y="6214832"/>
                </a:lnTo>
                <a:lnTo>
                  <a:pt x="1739633" y="6104276"/>
                </a:lnTo>
                <a:lnTo>
                  <a:pt x="1742272" y="6102753"/>
                </a:lnTo>
                <a:lnTo>
                  <a:pt x="1829466" y="6213728"/>
                </a:lnTo>
                <a:close/>
              </a:path>
              <a:path w="2749550" h="10295255">
                <a:moveTo>
                  <a:pt x="1873653" y="6188229"/>
                </a:moveTo>
                <a:lnTo>
                  <a:pt x="1855532" y="6198686"/>
                </a:lnTo>
                <a:lnTo>
                  <a:pt x="1773470" y="6084749"/>
                </a:lnTo>
                <a:lnTo>
                  <a:pt x="1793297" y="6073308"/>
                </a:lnTo>
                <a:lnTo>
                  <a:pt x="1873653" y="6188229"/>
                </a:lnTo>
                <a:close/>
              </a:path>
              <a:path w="2749550" h="10295255">
                <a:moveTo>
                  <a:pt x="1887976" y="6179963"/>
                </a:moveTo>
                <a:lnTo>
                  <a:pt x="1880758" y="6184129"/>
                </a:lnTo>
                <a:lnTo>
                  <a:pt x="1800475" y="6069165"/>
                </a:lnTo>
                <a:lnTo>
                  <a:pt x="1812602" y="6062167"/>
                </a:lnTo>
                <a:lnTo>
                  <a:pt x="1819795" y="6072679"/>
                </a:lnTo>
                <a:lnTo>
                  <a:pt x="1887976" y="6179963"/>
                </a:lnTo>
                <a:close/>
              </a:path>
              <a:path w="2749550" h="10295255">
                <a:moveTo>
                  <a:pt x="1897377" y="6174538"/>
                </a:moveTo>
                <a:lnTo>
                  <a:pt x="1892098" y="6177584"/>
                </a:lnTo>
                <a:lnTo>
                  <a:pt x="1819795" y="6072679"/>
                </a:lnTo>
                <a:lnTo>
                  <a:pt x="1812997" y="6061939"/>
                </a:lnTo>
                <a:lnTo>
                  <a:pt x="1821974" y="6056759"/>
                </a:lnTo>
                <a:lnTo>
                  <a:pt x="1897377" y="6174538"/>
                </a:lnTo>
                <a:close/>
              </a:path>
              <a:path w="2749550" h="10295255">
                <a:moveTo>
                  <a:pt x="1914506" y="6164654"/>
                </a:moveTo>
                <a:lnTo>
                  <a:pt x="1904194" y="6170604"/>
                </a:lnTo>
                <a:lnTo>
                  <a:pt x="1828932" y="6052744"/>
                </a:lnTo>
                <a:lnTo>
                  <a:pt x="1841757" y="6045342"/>
                </a:lnTo>
                <a:lnTo>
                  <a:pt x="1914506" y="6164654"/>
                </a:lnTo>
                <a:close/>
              </a:path>
              <a:path w="2749550" h="10295255">
                <a:moveTo>
                  <a:pt x="1892098" y="6177584"/>
                </a:moveTo>
                <a:lnTo>
                  <a:pt x="1887976" y="6179963"/>
                </a:lnTo>
                <a:lnTo>
                  <a:pt x="1819795" y="6072679"/>
                </a:lnTo>
                <a:lnTo>
                  <a:pt x="1892098" y="6177584"/>
                </a:lnTo>
                <a:close/>
              </a:path>
              <a:path w="2749550" h="10295255">
                <a:moveTo>
                  <a:pt x="183101" y="7325099"/>
                </a:moveTo>
                <a:lnTo>
                  <a:pt x="178498" y="7327755"/>
                </a:lnTo>
                <a:lnTo>
                  <a:pt x="70317" y="7228891"/>
                </a:lnTo>
                <a:lnTo>
                  <a:pt x="75473" y="7225916"/>
                </a:lnTo>
                <a:lnTo>
                  <a:pt x="183101" y="7325099"/>
                </a:lnTo>
                <a:close/>
              </a:path>
              <a:path w="2749550" h="10295255">
                <a:moveTo>
                  <a:pt x="266230" y="7277127"/>
                </a:moveTo>
                <a:lnTo>
                  <a:pt x="225749" y="7300488"/>
                </a:lnTo>
                <a:lnTo>
                  <a:pt x="120470" y="7199950"/>
                </a:lnTo>
                <a:lnTo>
                  <a:pt x="160142" y="7177056"/>
                </a:lnTo>
                <a:lnTo>
                  <a:pt x="266230" y="7277127"/>
                </a:lnTo>
                <a:close/>
              </a:path>
              <a:path w="2749550" h="10295255">
                <a:moveTo>
                  <a:pt x="1142419" y="6771499"/>
                </a:moveTo>
                <a:lnTo>
                  <a:pt x="1056143" y="6821287"/>
                </a:lnTo>
                <a:lnTo>
                  <a:pt x="1028699" y="6675832"/>
                </a:lnTo>
                <a:lnTo>
                  <a:pt x="1114668" y="6626221"/>
                </a:lnTo>
                <a:lnTo>
                  <a:pt x="1142419" y="6771499"/>
                </a:lnTo>
                <a:close/>
              </a:path>
              <a:path w="2749550" h="10295255">
                <a:moveTo>
                  <a:pt x="1242907" y="6713510"/>
                </a:moveTo>
                <a:lnTo>
                  <a:pt x="1186551" y="6746031"/>
                </a:lnTo>
                <a:lnTo>
                  <a:pt x="1160288" y="6599895"/>
                </a:lnTo>
                <a:lnTo>
                  <a:pt x="1218240" y="6566452"/>
                </a:lnTo>
                <a:lnTo>
                  <a:pt x="1242907" y="6713510"/>
                </a:lnTo>
                <a:close/>
              </a:path>
              <a:path w="2749550" h="10295255">
                <a:moveTo>
                  <a:pt x="1501089" y="6564519"/>
                </a:moveTo>
                <a:lnTo>
                  <a:pt x="1462003" y="6587075"/>
                </a:lnTo>
                <a:lnTo>
                  <a:pt x="1349981" y="6490427"/>
                </a:lnTo>
                <a:lnTo>
                  <a:pt x="1394118" y="6464957"/>
                </a:lnTo>
                <a:lnTo>
                  <a:pt x="1501089" y="6564519"/>
                </a:lnTo>
                <a:close/>
              </a:path>
              <a:path w="2749550" h="10295255">
                <a:moveTo>
                  <a:pt x="1576908" y="6520766"/>
                </a:moveTo>
                <a:lnTo>
                  <a:pt x="1539277" y="6542482"/>
                </a:lnTo>
                <a:lnTo>
                  <a:pt x="1435027" y="6441349"/>
                </a:lnTo>
                <a:lnTo>
                  <a:pt x="1473017" y="6419427"/>
                </a:lnTo>
                <a:lnTo>
                  <a:pt x="1576908" y="6520766"/>
                </a:lnTo>
                <a:close/>
              </a:path>
              <a:path w="2749550" h="10295255">
                <a:moveTo>
                  <a:pt x="1748392" y="6421806"/>
                </a:moveTo>
                <a:lnTo>
                  <a:pt x="1743143" y="6424836"/>
                </a:lnTo>
                <a:lnTo>
                  <a:pt x="1646613" y="6319248"/>
                </a:lnTo>
                <a:lnTo>
                  <a:pt x="1651460" y="6316451"/>
                </a:lnTo>
                <a:lnTo>
                  <a:pt x="1748392" y="6421806"/>
                </a:lnTo>
                <a:close/>
              </a:path>
              <a:path w="2749550" h="10295255">
                <a:moveTo>
                  <a:pt x="1777228" y="6405166"/>
                </a:moveTo>
                <a:lnTo>
                  <a:pt x="1755473" y="6417720"/>
                </a:lnTo>
                <a:lnTo>
                  <a:pt x="1658391" y="6312451"/>
                </a:lnTo>
                <a:lnTo>
                  <a:pt x="1681984" y="6298836"/>
                </a:lnTo>
                <a:lnTo>
                  <a:pt x="1777228" y="6405166"/>
                </a:lnTo>
                <a:close/>
              </a:path>
              <a:path w="2749550" h="10295255">
                <a:moveTo>
                  <a:pt x="1858396" y="6358326"/>
                </a:moveTo>
                <a:lnTo>
                  <a:pt x="1851513" y="6362298"/>
                </a:lnTo>
                <a:lnTo>
                  <a:pt x="1762605" y="6252312"/>
                </a:lnTo>
                <a:lnTo>
                  <a:pt x="1769080" y="6248575"/>
                </a:lnTo>
                <a:lnTo>
                  <a:pt x="1858396" y="6358326"/>
                </a:lnTo>
                <a:close/>
              </a:path>
              <a:path w="2749550" h="10295255">
                <a:moveTo>
                  <a:pt x="1881200" y="6345166"/>
                </a:moveTo>
                <a:lnTo>
                  <a:pt x="1865744" y="6354086"/>
                </a:lnTo>
                <a:lnTo>
                  <a:pt x="1776381" y="6244362"/>
                </a:lnTo>
                <a:lnTo>
                  <a:pt x="1793233" y="6234637"/>
                </a:lnTo>
                <a:lnTo>
                  <a:pt x="1881200" y="6345166"/>
                </a:lnTo>
                <a:close/>
              </a:path>
              <a:path w="2749550" h="10295255">
                <a:moveTo>
                  <a:pt x="1920076" y="6322732"/>
                </a:moveTo>
                <a:lnTo>
                  <a:pt x="1911942" y="6327425"/>
                </a:lnTo>
                <a:lnTo>
                  <a:pt x="1829628" y="6213635"/>
                </a:lnTo>
                <a:lnTo>
                  <a:pt x="1837348" y="6209179"/>
                </a:lnTo>
                <a:lnTo>
                  <a:pt x="1920076" y="6322732"/>
                </a:lnTo>
                <a:close/>
              </a:path>
              <a:path w="2749550" h="10295255">
                <a:moveTo>
                  <a:pt x="1939441" y="6311557"/>
                </a:moveTo>
                <a:lnTo>
                  <a:pt x="1927312" y="6318556"/>
                </a:lnTo>
                <a:lnTo>
                  <a:pt x="1844625" y="6204980"/>
                </a:lnTo>
                <a:lnTo>
                  <a:pt x="1857709" y="6197429"/>
                </a:lnTo>
                <a:lnTo>
                  <a:pt x="1939441" y="6311557"/>
                </a:lnTo>
                <a:close/>
              </a:path>
              <a:path w="2749550" h="10295255">
                <a:moveTo>
                  <a:pt x="1957166" y="6301328"/>
                </a:moveTo>
                <a:lnTo>
                  <a:pt x="1947766" y="6306753"/>
                </a:lnTo>
                <a:lnTo>
                  <a:pt x="1872895" y="6188666"/>
                </a:lnTo>
                <a:lnTo>
                  <a:pt x="1881755" y="6183553"/>
                </a:lnTo>
                <a:lnTo>
                  <a:pt x="1957166" y="6301328"/>
                </a:lnTo>
                <a:close/>
              </a:path>
              <a:path w="2749550" h="10295255">
                <a:moveTo>
                  <a:pt x="1974330" y="6291423"/>
                </a:moveTo>
                <a:lnTo>
                  <a:pt x="1964018" y="6297374"/>
                </a:lnTo>
                <a:lnTo>
                  <a:pt x="1888751" y="6179516"/>
                </a:lnTo>
                <a:lnTo>
                  <a:pt x="1899483" y="6173323"/>
                </a:lnTo>
                <a:lnTo>
                  <a:pt x="1974330" y="6291423"/>
                </a:lnTo>
                <a:close/>
              </a:path>
              <a:path w="2749550" h="10295255">
                <a:moveTo>
                  <a:pt x="179030" y="7488741"/>
                </a:moveTo>
                <a:lnTo>
                  <a:pt x="173904" y="7491699"/>
                </a:lnTo>
                <a:lnTo>
                  <a:pt x="67467" y="7391828"/>
                </a:lnTo>
                <a:lnTo>
                  <a:pt x="73124" y="7388564"/>
                </a:lnTo>
                <a:lnTo>
                  <a:pt x="179030" y="7488741"/>
                </a:lnTo>
                <a:close/>
              </a:path>
              <a:path w="2749550" h="10295255">
                <a:moveTo>
                  <a:pt x="228844" y="7459995"/>
                </a:moveTo>
                <a:lnTo>
                  <a:pt x="224276" y="7462630"/>
                </a:lnTo>
                <a:lnTo>
                  <a:pt x="116701" y="7363417"/>
                </a:lnTo>
                <a:lnTo>
                  <a:pt x="121827" y="7360459"/>
                </a:lnTo>
                <a:lnTo>
                  <a:pt x="228844" y="7459995"/>
                </a:lnTo>
                <a:close/>
              </a:path>
              <a:path w="2749550" h="10295255">
                <a:moveTo>
                  <a:pt x="1264815" y="6862160"/>
                </a:moveTo>
                <a:lnTo>
                  <a:pt x="1221536" y="6887135"/>
                </a:lnTo>
                <a:lnTo>
                  <a:pt x="1194179" y="6741630"/>
                </a:lnTo>
                <a:lnTo>
                  <a:pt x="1236866" y="6716996"/>
                </a:lnTo>
                <a:lnTo>
                  <a:pt x="1264815" y="6862160"/>
                </a:lnTo>
                <a:close/>
              </a:path>
              <a:path w="2749550" h="10295255">
                <a:moveTo>
                  <a:pt x="1582511" y="6678825"/>
                </a:moveTo>
                <a:lnTo>
                  <a:pt x="1544425" y="6700804"/>
                </a:lnTo>
                <a:lnTo>
                  <a:pt x="1438980" y="6600361"/>
                </a:lnTo>
                <a:lnTo>
                  <a:pt x="1477320" y="6578236"/>
                </a:lnTo>
                <a:lnTo>
                  <a:pt x="1582511" y="6678825"/>
                </a:lnTo>
                <a:close/>
              </a:path>
              <a:path w="2749550" h="10295255">
                <a:moveTo>
                  <a:pt x="1766390" y="6572713"/>
                </a:moveTo>
                <a:lnTo>
                  <a:pt x="1761573" y="6575493"/>
                </a:lnTo>
                <a:lnTo>
                  <a:pt x="1663271" y="6470928"/>
                </a:lnTo>
                <a:lnTo>
                  <a:pt x="1667681" y="6468383"/>
                </a:lnTo>
                <a:lnTo>
                  <a:pt x="1766390" y="6572713"/>
                </a:lnTo>
                <a:close/>
              </a:path>
              <a:path w="2749550" h="10295255">
                <a:moveTo>
                  <a:pt x="1797023" y="6555035"/>
                </a:moveTo>
                <a:lnTo>
                  <a:pt x="1789434" y="6559415"/>
                </a:lnTo>
                <a:lnTo>
                  <a:pt x="1693050" y="6453743"/>
                </a:lnTo>
                <a:lnTo>
                  <a:pt x="1700070" y="6449692"/>
                </a:lnTo>
                <a:lnTo>
                  <a:pt x="1797023" y="6555035"/>
                </a:lnTo>
                <a:close/>
              </a:path>
              <a:path w="2749550" h="10295255">
                <a:moveTo>
                  <a:pt x="1888636" y="6502168"/>
                </a:moveTo>
                <a:lnTo>
                  <a:pt x="1882171" y="6505898"/>
                </a:lnTo>
                <a:lnTo>
                  <a:pt x="1791184" y="6397112"/>
                </a:lnTo>
                <a:lnTo>
                  <a:pt x="1797242" y="6393616"/>
                </a:lnTo>
                <a:lnTo>
                  <a:pt x="1888636" y="6502168"/>
                </a:lnTo>
                <a:close/>
              </a:path>
              <a:path w="2749550" h="10295255">
                <a:moveTo>
                  <a:pt x="1915610" y="6486601"/>
                </a:moveTo>
                <a:lnTo>
                  <a:pt x="1912863" y="6488187"/>
                </a:lnTo>
                <a:lnTo>
                  <a:pt x="1822920" y="6378798"/>
                </a:lnTo>
                <a:lnTo>
                  <a:pt x="1826190" y="6376911"/>
                </a:lnTo>
                <a:lnTo>
                  <a:pt x="1915610" y="6486601"/>
                </a:lnTo>
                <a:close/>
              </a:path>
              <a:path w="2749550" h="10295255">
                <a:moveTo>
                  <a:pt x="1973758" y="6453046"/>
                </a:moveTo>
                <a:lnTo>
                  <a:pt x="1965636" y="6457732"/>
                </a:lnTo>
                <a:lnTo>
                  <a:pt x="1883291" y="6343959"/>
                </a:lnTo>
                <a:lnTo>
                  <a:pt x="1890996" y="6339513"/>
                </a:lnTo>
                <a:lnTo>
                  <a:pt x="1973758" y="6453046"/>
                </a:lnTo>
                <a:close/>
              </a:path>
              <a:path w="2749550" h="10295255">
                <a:moveTo>
                  <a:pt x="1993194" y="6441830"/>
                </a:moveTo>
                <a:lnTo>
                  <a:pt x="1981067" y="6448828"/>
                </a:lnTo>
                <a:lnTo>
                  <a:pt x="1898350" y="6335269"/>
                </a:lnTo>
                <a:lnTo>
                  <a:pt x="1911433" y="6327720"/>
                </a:lnTo>
                <a:lnTo>
                  <a:pt x="1993194" y="6441830"/>
                </a:lnTo>
                <a:close/>
              </a:path>
              <a:path w="2749550" h="10295255">
                <a:moveTo>
                  <a:pt x="2014165" y="6429727"/>
                </a:moveTo>
                <a:lnTo>
                  <a:pt x="2004765" y="6435152"/>
                </a:lnTo>
                <a:lnTo>
                  <a:pt x="1929773" y="6317136"/>
                </a:lnTo>
                <a:lnTo>
                  <a:pt x="1938746" y="6311958"/>
                </a:lnTo>
                <a:lnTo>
                  <a:pt x="2014165" y="6429727"/>
                </a:lnTo>
                <a:close/>
              </a:path>
              <a:path w="2749550" h="10295255">
                <a:moveTo>
                  <a:pt x="2031387" y="6419789"/>
                </a:moveTo>
                <a:lnTo>
                  <a:pt x="2021075" y="6425740"/>
                </a:lnTo>
                <a:lnTo>
                  <a:pt x="1945800" y="6307887"/>
                </a:lnTo>
                <a:lnTo>
                  <a:pt x="1956532" y="6301694"/>
                </a:lnTo>
                <a:lnTo>
                  <a:pt x="2031387" y="6419789"/>
                </a:lnTo>
                <a:close/>
              </a:path>
              <a:path w="2749550" h="10295255">
                <a:moveTo>
                  <a:pt x="18883" y="7581158"/>
                </a:moveTo>
                <a:lnTo>
                  <a:pt x="6250" y="7588448"/>
                </a:lnTo>
                <a:lnTo>
                  <a:pt x="2520" y="7561275"/>
                </a:lnTo>
                <a:lnTo>
                  <a:pt x="18883" y="7581158"/>
                </a:lnTo>
                <a:close/>
              </a:path>
              <a:path w="2749550" h="10295255">
                <a:moveTo>
                  <a:pt x="164090" y="7643992"/>
                </a:moveTo>
                <a:lnTo>
                  <a:pt x="158461" y="7647240"/>
                </a:lnTo>
                <a:lnTo>
                  <a:pt x="60154" y="7557341"/>
                </a:lnTo>
                <a:lnTo>
                  <a:pt x="66289" y="7553801"/>
                </a:lnTo>
                <a:lnTo>
                  <a:pt x="164090" y="7643992"/>
                </a:lnTo>
                <a:close/>
              </a:path>
              <a:path w="2749550" h="10295255">
                <a:moveTo>
                  <a:pt x="213031" y="7615749"/>
                </a:moveTo>
                <a:lnTo>
                  <a:pt x="207935" y="7618690"/>
                </a:lnTo>
                <a:lnTo>
                  <a:pt x="108425" y="7529486"/>
                </a:lnTo>
                <a:lnTo>
                  <a:pt x="114056" y="7526236"/>
                </a:lnTo>
                <a:lnTo>
                  <a:pt x="213031" y="7615749"/>
                </a:lnTo>
                <a:close/>
              </a:path>
              <a:path w="2749550" h="10295255">
                <a:moveTo>
                  <a:pt x="639505" y="7369641"/>
                </a:moveTo>
                <a:lnTo>
                  <a:pt x="551726" y="7420296"/>
                </a:lnTo>
                <a:lnTo>
                  <a:pt x="445924" y="7334723"/>
                </a:lnTo>
                <a:lnTo>
                  <a:pt x="532649" y="7284675"/>
                </a:lnTo>
                <a:lnTo>
                  <a:pt x="639505" y="7369641"/>
                </a:lnTo>
                <a:close/>
              </a:path>
              <a:path w="2749550" h="10295255">
                <a:moveTo>
                  <a:pt x="865662" y="7239131"/>
                </a:moveTo>
                <a:lnTo>
                  <a:pt x="773143" y="7292522"/>
                </a:lnTo>
                <a:lnTo>
                  <a:pt x="755119" y="7156294"/>
                </a:lnTo>
                <a:lnTo>
                  <a:pt x="848654" y="7102316"/>
                </a:lnTo>
                <a:lnTo>
                  <a:pt x="865662" y="7239131"/>
                </a:lnTo>
                <a:close/>
              </a:path>
              <a:path w="2749550" h="10295255">
                <a:moveTo>
                  <a:pt x="1498391" y="6873998"/>
                </a:moveTo>
                <a:lnTo>
                  <a:pt x="1374964" y="6945225"/>
                </a:lnTo>
                <a:lnTo>
                  <a:pt x="1353178" y="6811168"/>
                </a:lnTo>
                <a:lnTo>
                  <a:pt x="1394356" y="6787405"/>
                </a:lnTo>
                <a:lnTo>
                  <a:pt x="1498391" y="6873998"/>
                </a:lnTo>
                <a:close/>
              </a:path>
              <a:path w="2749550" h="10295255">
                <a:moveTo>
                  <a:pt x="1800282" y="6699784"/>
                </a:moveTo>
                <a:lnTo>
                  <a:pt x="1766908" y="6719043"/>
                </a:lnTo>
                <a:lnTo>
                  <a:pt x="1673252" y="6626460"/>
                </a:lnTo>
                <a:lnTo>
                  <a:pt x="1707819" y="6606513"/>
                </a:lnTo>
                <a:lnTo>
                  <a:pt x="1800282" y="6699784"/>
                </a:lnTo>
                <a:close/>
              </a:path>
              <a:path w="2749550" h="10295255">
                <a:moveTo>
                  <a:pt x="1831046" y="6682031"/>
                </a:moveTo>
                <a:lnTo>
                  <a:pt x="1823480" y="6686397"/>
                </a:lnTo>
                <a:lnTo>
                  <a:pt x="1733351" y="6591779"/>
                </a:lnTo>
                <a:lnTo>
                  <a:pt x="1740346" y="6587742"/>
                </a:lnTo>
                <a:lnTo>
                  <a:pt x="1831046" y="6682031"/>
                </a:lnTo>
                <a:close/>
              </a:path>
              <a:path w="2749550" h="10295255">
                <a:moveTo>
                  <a:pt x="1927711" y="6626248"/>
                </a:moveTo>
                <a:lnTo>
                  <a:pt x="1921264" y="6629968"/>
                </a:lnTo>
                <a:lnTo>
                  <a:pt x="1836562" y="6532218"/>
                </a:lnTo>
                <a:lnTo>
                  <a:pt x="1842600" y="6528734"/>
                </a:lnTo>
                <a:lnTo>
                  <a:pt x="1927711" y="6626248"/>
                </a:lnTo>
                <a:close/>
              </a:path>
              <a:path w="2749550" h="10295255">
                <a:moveTo>
                  <a:pt x="1952023" y="6612218"/>
                </a:moveTo>
                <a:lnTo>
                  <a:pt x="1942639" y="6617633"/>
                </a:lnTo>
                <a:lnTo>
                  <a:pt x="1859356" y="6519065"/>
                </a:lnTo>
                <a:lnTo>
                  <a:pt x="1868368" y="6513863"/>
                </a:lnTo>
                <a:lnTo>
                  <a:pt x="1952023" y="6612218"/>
                </a:lnTo>
                <a:close/>
              </a:path>
              <a:path w="2749550" h="10295255">
                <a:moveTo>
                  <a:pt x="2004347" y="6582023"/>
                </a:moveTo>
                <a:lnTo>
                  <a:pt x="1996648" y="6586466"/>
                </a:lnTo>
                <a:lnTo>
                  <a:pt x="1918339" y="6485026"/>
                </a:lnTo>
                <a:lnTo>
                  <a:pt x="1925623" y="6480823"/>
                </a:lnTo>
                <a:lnTo>
                  <a:pt x="2004347" y="6582023"/>
                </a:lnTo>
                <a:close/>
              </a:path>
              <a:path w="2749550" h="10295255">
                <a:moveTo>
                  <a:pt x="2016715" y="6560223"/>
                </a:moveTo>
                <a:lnTo>
                  <a:pt x="1947252" y="6468341"/>
                </a:lnTo>
                <a:lnTo>
                  <a:pt x="1948299" y="6467737"/>
                </a:lnTo>
                <a:lnTo>
                  <a:pt x="2016715" y="6560223"/>
                </a:lnTo>
                <a:close/>
              </a:path>
              <a:path w="2749550" h="10295255">
                <a:moveTo>
                  <a:pt x="2055947" y="6552246"/>
                </a:moveTo>
                <a:lnTo>
                  <a:pt x="2046978" y="6557422"/>
                </a:lnTo>
                <a:lnTo>
                  <a:pt x="1975793" y="6451871"/>
                </a:lnTo>
                <a:lnTo>
                  <a:pt x="1984336" y="6446941"/>
                </a:lnTo>
                <a:lnTo>
                  <a:pt x="2055947" y="6552246"/>
                </a:lnTo>
                <a:close/>
              </a:path>
              <a:path w="2749550" h="10295255">
                <a:moveTo>
                  <a:pt x="2073795" y="6541946"/>
                </a:moveTo>
                <a:lnTo>
                  <a:pt x="2068518" y="6544991"/>
                </a:lnTo>
                <a:lnTo>
                  <a:pt x="1999588" y="6438140"/>
                </a:lnTo>
                <a:lnTo>
                  <a:pt x="2002906" y="6436225"/>
                </a:lnTo>
                <a:lnTo>
                  <a:pt x="2073795" y="6541946"/>
                </a:lnTo>
                <a:close/>
              </a:path>
              <a:path w="2749550" h="10295255">
                <a:moveTo>
                  <a:pt x="150381" y="7813196"/>
                </a:moveTo>
                <a:lnTo>
                  <a:pt x="144275" y="7816719"/>
                </a:lnTo>
                <a:lnTo>
                  <a:pt x="41416" y="7714784"/>
                </a:lnTo>
                <a:lnTo>
                  <a:pt x="48003" y="7710983"/>
                </a:lnTo>
                <a:lnTo>
                  <a:pt x="150381" y="7813196"/>
                </a:lnTo>
                <a:close/>
              </a:path>
              <a:path w="2749550" h="10295255">
                <a:moveTo>
                  <a:pt x="198400" y="7785485"/>
                </a:moveTo>
                <a:lnTo>
                  <a:pt x="192797" y="7788718"/>
                </a:lnTo>
                <a:lnTo>
                  <a:pt x="88668" y="7687516"/>
                </a:lnTo>
                <a:lnTo>
                  <a:pt x="94780" y="7683989"/>
                </a:lnTo>
                <a:lnTo>
                  <a:pt x="198400" y="7785485"/>
                </a:lnTo>
                <a:close/>
              </a:path>
              <a:path w="2749550" h="10295255">
                <a:moveTo>
                  <a:pt x="540440" y="7588102"/>
                </a:moveTo>
                <a:lnTo>
                  <a:pt x="496662" y="7613365"/>
                </a:lnTo>
                <a:lnTo>
                  <a:pt x="386094" y="7515879"/>
                </a:lnTo>
                <a:lnTo>
                  <a:pt x="429360" y="7490911"/>
                </a:lnTo>
                <a:lnTo>
                  <a:pt x="540440" y="7588102"/>
                </a:lnTo>
                <a:close/>
              </a:path>
              <a:path w="2749550" h="10295255">
                <a:moveTo>
                  <a:pt x="675982" y="7509884"/>
                </a:moveTo>
                <a:lnTo>
                  <a:pt x="588979" y="7560091"/>
                </a:lnTo>
                <a:lnTo>
                  <a:pt x="477197" y="7463305"/>
                </a:lnTo>
                <a:lnTo>
                  <a:pt x="563149" y="7413705"/>
                </a:lnTo>
                <a:lnTo>
                  <a:pt x="675982" y="7509884"/>
                </a:lnTo>
                <a:close/>
              </a:path>
              <a:path w="2749550" h="10295255">
                <a:moveTo>
                  <a:pt x="900239" y="7380470"/>
                </a:moveTo>
                <a:lnTo>
                  <a:pt x="763794" y="7459210"/>
                </a:lnTo>
                <a:lnTo>
                  <a:pt x="738637" y="7312434"/>
                </a:lnTo>
                <a:lnTo>
                  <a:pt x="876518" y="7232867"/>
                </a:lnTo>
                <a:lnTo>
                  <a:pt x="900239" y="7380470"/>
                </a:lnTo>
                <a:close/>
              </a:path>
              <a:path w="2749550" h="10295255">
                <a:moveTo>
                  <a:pt x="1024702" y="7308646"/>
                </a:moveTo>
                <a:lnTo>
                  <a:pt x="941239" y="7356810"/>
                </a:lnTo>
                <a:lnTo>
                  <a:pt x="912021" y="7212378"/>
                </a:lnTo>
                <a:lnTo>
                  <a:pt x="995809" y="7164026"/>
                </a:lnTo>
                <a:lnTo>
                  <a:pt x="1024702" y="7308646"/>
                </a:lnTo>
                <a:close/>
              </a:path>
              <a:path w="2749550" h="10295255">
                <a:moveTo>
                  <a:pt x="1806013" y="6857770"/>
                </a:moveTo>
                <a:lnTo>
                  <a:pt x="1801660" y="6860282"/>
                </a:lnTo>
                <a:lnTo>
                  <a:pt x="1701526" y="6756774"/>
                </a:lnTo>
                <a:lnTo>
                  <a:pt x="1705466" y="6754500"/>
                </a:lnTo>
                <a:lnTo>
                  <a:pt x="1806013" y="6857770"/>
                </a:lnTo>
                <a:close/>
              </a:path>
              <a:path w="2749550" h="10295255">
                <a:moveTo>
                  <a:pt x="1838690" y="6838912"/>
                </a:moveTo>
                <a:lnTo>
                  <a:pt x="1831717" y="6842936"/>
                </a:lnTo>
                <a:lnTo>
                  <a:pt x="1733614" y="6738257"/>
                </a:lnTo>
                <a:lnTo>
                  <a:pt x="1739968" y="6734590"/>
                </a:lnTo>
                <a:lnTo>
                  <a:pt x="1838690" y="6838912"/>
                </a:lnTo>
                <a:close/>
              </a:path>
              <a:path w="2749550" h="10295255">
                <a:moveTo>
                  <a:pt x="1963478" y="6766900"/>
                </a:moveTo>
                <a:lnTo>
                  <a:pt x="1940574" y="6780117"/>
                </a:lnTo>
                <a:lnTo>
                  <a:pt x="1847496" y="6672538"/>
                </a:lnTo>
                <a:lnTo>
                  <a:pt x="1871968" y="6658416"/>
                </a:lnTo>
                <a:lnTo>
                  <a:pt x="1963478" y="6766900"/>
                </a:lnTo>
                <a:close/>
              </a:path>
              <a:path w="2749550" h="10295255">
                <a:moveTo>
                  <a:pt x="1968306" y="6764114"/>
                </a:moveTo>
                <a:lnTo>
                  <a:pt x="1963478" y="6766900"/>
                </a:lnTo>
                <a:lnTo>
                  <a:pt x="1871968" y="6658416"/>
                </a:lnTo>
                <a:lnTo>
                  <a:pt x="1876768" y="6655646"/>
                </a:lnTo>
                <a:lnTo>
                  <a:pt x="1968306" y="6764114"/>
                </a:lnTo>
                <a:close/>
              </a:path>
              <a:path w="2749550" h="10295255">
                <a:moveTo>
                  <a:pt x="1992721" y="6750025"/>
                </a:moveTo>
                <a:lnTo>
                  <a:pt x="1968306" y="6764114"/>
                </a:lnTo>
                <a:lnTo>
                  <a:pt x="1876768" y="6655646"/>
                </a:lnTo>
                <a:lnTo>
                  <a:pt x="1902646" y="6640712"/>
                </a:lnTo>
                <a:lnTo>
                  <a:pt x="1992721" y="6750025"/>
                </a:lnTo>
                <a:close/>
              </a:path>
              <a:path w="2749550" h="10295255">
                <a:moveTo>
                  <a:pt x="2049929" y="6717011"/>
                </a:moveTo>
                <a:lnTo>
                  <a:pt x="2042240" y="6721448"/>
                </a:lnTo>
                <a:lnTo>
                  <a:pt x="1957540" y="6609034"/>
                </a:lnTo>
                <a:lnTo>
                  <a:pt x="1964812" y="6604838"/>
                </a:lnTo>
                <a:lnTo>
                  <a:pt x="2049929" y="6717011"/>
                </a:lnTo>
                <a:close/>
              </a:path>
              <a:path w="2749550" h="10295255">
                <a:moveTo>
                  <a:pt x="2070499" y="6705141"/>
                </a:moveTo>
                <a:lnTo>
                  <a:pt x="2060340" y="6711003"/>
                </a:lnTo>
                <a:lnTo>
                  <a:pt x="1976555" y="6598061"/>
                </a:lnTo>
                <a:lnTo>
                  <a:pt x="1986515" y="6592313"/>
                </a:lnTo>
                <a:lnTo>
                  <a:pt x="2070499" y="6705141"/>
                </a:lnTo>
                <a:close/>
              </a:path>
              <a:path w="2749550" h="10295255">
                <a:moveTo>
                  <a:pt x="2105892" y="6684716"/>
                </a:moveTo>
                <a:lnTo>
                  <a:pt x="2096925" y="6689891"/>
                </a:lnTo>
                <a:lnTo>
                  <a:pt x="2019378" y="6573349"/>
                </a:lnTo>
                <a:lnTo>
                  <a:pt x="2027917" y="6568421"/>
                </a:lnTo>
                <a:lnTo>
                  <a:pt x="2105892" y="6684716"/>
                </a:lnTo>
                <a:close/>
              </a:path>
              <a:path w="2749550" h="10295255">
                <a:moveTo>
                  <a:pt x="2123798" y="6674383"/>
                </a:moveTo>
                <a:lnTo>
                  <a:pt x="2113073" y="6680572"/>
                </a:lnTo>
                <a:lnTo>
                  <a:pt x="2035215" y="6564210"/>
                </a:lnTo>
                <a:lnTo>
                  <a:pt x="2046546" y="6557671"/>
                </a:lnTo>
                <a:lnTo>
                  <a:pt x="2123798" y="6674383"/>
                </a:lnTo>
                <a:close/>
              </a:path>
              <a:path w="2749550" h="10295255">
                <a:moveTo>
                  <a:pt x="130895" y="7985733"/>
                </a:moveTo>
                <a:lnTo>
                  <a:pt x="124329" y="7989522"/>
                </a:lnTo>
                <a:lnTo>
                  <a:pt x="23309" y="7886526"/>
                </a:lnTo>
                <a:lnTo>
                  <a:pt x="30329" y="7882475"/>
                </a:lnTo>
                <a:lnTo>
                  <a:pt x="130895" y="7985733"/>
                </a:lnTo>
                <a:close/>
              </a:path>
              <a:path w="2749550" h="10295255">
                <a:moveTo>
                  <a:pt x="177944" y="7958582"/>
                </a:moveTo>
                <a:lnTo>
                  <a:pt x="171854" y="7962096"/>
                </a:lnTo>
                <a:lnTo>
                  <a:pt x="69495" y="7859873"/>
                </a:lnTo>
                <a:lnTo>
                  <a:pt x="76068" y="7856080"/>
                </a:lnTo>
                <a:lnTo>
                  <a:pt x="177944" y="7958582"/>
                </a:lnTo>
                <a:close/>
              </a:path>
              <a:path w="2749550" h="10295255">
                <a:moveTo>
                  <a:pt x="441243" y="7806639"/>
                </a:moveTo>
                <a:lnTo>
                  <a:pt x="437941" y="7808544"/>
                </a:lnTo>
                <a:lnTo>
                  <a:pt x="329270" y="7709963"/>
                </a:lnTo>
                <a:lnTo>
                  <a:pt x="332973" y="7707826"/>
                </a:lnTo>
                <a:lnTo>
                  <a:pt x="441243" y="7806639"/>
                </a:lnTo>
                <a:close/>
              </a:path>
              <a:path w="2749550" h="10295255">
                <a:moveTo>
                  <a:pt x="571512" y="7731463"/>
                </a:moveTo>
                <a:lnTo>
                  <a:pt x="528133" y="7756497"/>
                </a:lnTo>
                <a:lnTo>
                  <a:pt x="417922" y="7658804"/>
                </a:lnTo>
                <a:lnTo>
                  <a:pt x="460793" y="7634064"/>
                </a:lnTo>
                <a:lnTo>
                  <a:pt x="571512" y="7731463"/>
                </a:lnTo>
                <a:close/>
              </a:path>
              <a:path w="2749550" h="10295255">
                <a:moveTo>
                  <a:pt x="1011613" y="7477492"/>
                </a:moveTo>
                <a:lnTo>
                  <a:pt x="969056" y="7502050"/>
                </a:lnTo>
                <a:lnTo>
                  <a:pt x="939823" y="7357627"/>
                </a:lnTo>
                <a:lnTo>
                  <a:pt x="982731" y="7332866"/>
                </a:lnTo>
                <a:lnTo>
                  <a:pt x="1011613" y="7477492"/>
                </a:lnTo>
                <a:close/>
              </a:path>
              <a:path w="2749550" h="10295255">
                <a:moveTo>
                  <a:pt x="1090853" y="7431764"/>
                </a:moveTo>
                <a:lnTo>
                  <a:pt x="1088607" y="7433060"/>
                </a:lnTo>
                <a:lnTo>
                  <a:pt x="1059617" y="7288497"/>
                </a:lnTo>
                <a:lnTo>
                  <a:pt x="1061968" y="7287140"/>
                </a:lnTo>
                <a:lnTo>
                  <a:pt x="1090853" y="7431764"/>
                </a:lnTo>
                <a:close/>
              </a:path>
              <a:path w="2749550" h="10295255">
                <a:moveTo>
                  <a:pt x="1803899" y="7020282"/>
                </a:moveTo>
                <a:lnTo>
                  <a:pt x="1799989" y="7022538"/>
                </a:lnTo>
                <a:lnTo>
                  <a:pt x="1698192" y="6919990"/>
                </a:lnTo>
                <a:lnTo>
                  <a:pt x="1701686" y="6917974"/>
                </a:lnTo>
                <a:lnTo>
                  <a:pt x="1803899" y="7020282"/>
                </a:lnTo>
                <a:close/>
              </a:path>
              <a:path w="2749550" h="10295255">
                <a:moveTo>
                  <a:pt x="1867595" y="6983524"/>
                </a:moveTo>
                <a:lnTo>
                  <a:pt x="1832245" y="7003924"/>
                </a:lnTo>
                <a:lnTo>
                  <a:pt x="1732571" y="6900151"/>
                </a:lnTo>
                <a:lnTo>
                  <a:pt x="1768747" y="6879275"/>
                </a:lnTo>
                <a:lnTo>
                  <a:pt x="1867595" y="6983524"/>
                </a:lnTo>
                <a:close/>
              </a:path>
              <a:path w="2749550" h="10295255">
                <a:moveTo>
                  <a:pt x="1981730" y="6917660"/>
                </a:moveTo>
                <a:lnTo>
                  <a:pt x="1975728" y="6921123"/>
                </a:lnTo>
                <a:lnTo>
                  <a:pt x="1882565" y="6813593"/>
                </a:lnTo>
                <a:lnTo>
                  <a:pt x="1888154" y="6810368"/>
                </a:lnTo>
                <a:lnTo>
                  <a:pt x="1981730" y="6917660"/>
                </a:lnTo>
                <a:close/>
              </a:path>
              <a:path w="2749550" h="10295255">
                <a:moveTo>
                  <a:pt x="2007726" y="6902658"/>
                </a:moveTo>
                <a:lnTo>
                  <a:pt x="1998741" y="6907843"/>
                </a:lnTo>
                <a:lnTo>
                  <a:pt x="1907153" y="6799404"/>
                </a:lnTo>
                <a:lnTo>
                  <a:pt x="1915709" y="6794466"/>
                </a:lnTo>
                <a:lnTo>
                  <a:pt x="2007726" y="6902658"/>
                </a:lnTo>
                <a:close/>
              </a:path>
              <a:path w="2749550" h="10295255">
                <a:moveTo>
                  <a:pt x="2090688" y="6854783"/>
                </a:moveTo>
                <a:lnTo>
                  <a:pt x="2068089" y="6867824"/>
                </a:lnTo>
                <a:lnTo>
                  <a:pt x="1981132" y="6756712"/>
                </a:lnTo>
                <a:lnTo>
                  <a:pt x="2005527" y="6742635"/>
                </a:lnTo>
                <a:lnTo>
                  <a:pt x="2090688" y="6854783"/>
                </a:lnTo>
                <a:close/>
              </a:path>
              <a:path w="2749550" h="10295255">
                <a:moveTo>
                  <a:pt x="2111344" y="6842862"/>
                </a:moveTo>
                <a:lnTo>
                  <a:pt x="2101198" y="6848718"/>
                </a:lnTo>
                <a:lnTo>
                  <a:pt x="2017375" y="6735797"/>
                </a:lnTo>
                <a:lnTo>
                  <a:pt x="2027322" y="6730057"/>
                </a:lnTo>
                <a:lnTo>
                  <a:pt x="2111344" y="6842862"/>
                </a:lnTo>
                <a:close/>
              </a:path>
              <a:path w="2749550" h="10295255">
                <a:moveTo>
                  <a:pt x="2151547" y="6819662"/>
                </a:moveTo>
                <a:lnTo>
                  <a:pt x="2142582" y="6824836"/>
                </a:lnTo>
                <a:lnTo>
                  <a:pt x="2065022" y="6708301"/>
                </a:lnTo>
                <a:lnTo>
                  <a:pt x="2073558" y="6703376"/>
                </a:lnTo>
                <a:lnTo>
                  <a:pt x="2151547" y="6819662"/>
                </a:lnTo>
                <a:close/>
              </a:path>
              <a:path w="2749550" h="10295255">
                <a:moveTo>
                  <a:pt x="2169513" y="6809295"/>
                </a:moveTo>
                <a:lnTo>
                  <a:pt x="2159138" y="6815282"/>
                </a:lnTo>
                <a:lnTo>
                  <a:pt x="2081880" y="6698573"/>
                </a:lnTo>
                <a:lnTo>
                  <a:pt x="2092249" y="6692589"/>
                </a:lnTo>
                <a:lnTo>
                  <a:pt x="2169513" y="6809295"/>
                </a:lnTo>
                <a:close/>
              </a:path>
              <a:path w="2749550" h="10295255">
                <a:moveTo>
                  <a:pt x="129553" y="8133137"/>
                </a:moveTo>
                <a:lnTo>
                  <a:pt x="91634" y="8155019"/>
                </a:lnTo>
                <a:lnTo>
                  <a:pt x="652" y="8060893"/>
                </a:lnTo>
                <a:lnTo>
                  <a:pt x="35159" y="8040980"/>
                </a:lnTo>
                <a:lnTo>
                  <a:pt x="129553" y="8133137"/>
                </a:lnTo>
                <a:close/>
              </a:path>
              <a:path w="2749550" h="10295255">
                <a:moveTo>
                  <a:pt x="144662" y="8124418"/>
                </a:moveTo>
                <a:lnTo>
                  <a:pt x="138109" y="8128200"/>
                </a:lnTo>
                <a:lnTo>
                  <a:pt x="43891" y="8035941"/>
                </a:lnTo>
                <a:lnTo>
                  <a:pt x="50901" y="8031896"/>
                </a:lnTo>
                <a:lnTo>
                  <a:pt x="144662" y="8124418"/>
                </a:lnTo>
                <a:close/>
              </a:path>
              <a:path w="2749550" h="10295255">
                <a:moveTo>
                  <a:pt x="410673" y="7970909"/>
                </a:moveTo>
                <a:lnTo>
                  <a:pt x="369113" y="7994893"/>
                </a:lnTo>
                <a:lnTo>
                  <a:pt x="268991" y="7906041"/>
                </a:lnTo>
                <a:lnTo>
                  <a:pt x="309701" y="7882548"/>
                </a:lnTo>
                <a:lnTo>
                  <a:pt x="410673" y="7970909"/>
                </a:lnTo>
                <a:close/>
              </a:path>
              <a:path w="2749550" h="10295255">
                <a:moveTo>
                  <a:pt x="499041" y="7919914"/>
                </a:moveTo>
                <a:lnTo>
                  <a:pt x="456578" y="7944419"/>
                </a:lnTo>
                <a:lnTo>
                  <a:pt x="354575" y="7856653"/>
                </a:lnTo>
                <a:lnTo>
                  <a:pt x="396368" y="7832535"/>
                </a:lnTo>
                <a:lnTo>
                  <a:pt x="499041" y="7919914"/>
                </a:lnTo>
                <a:close/>
              </a:path>
              <a:path w="2749550" h="10295255">
                <a:moveTo>
                  <a:pt x="1105378" y="7570011"/>
                </a:moveTo>
                <a:lnTo>
                  <a:pt x="1062059" y="7595010"/>
                </a:lnTo>
                <a:lnTo>
                  <a:pt x="1039616" y="7461332"/>
                </a:lnTo>
                <a:lnTo>
                  <a:pt x="1082857" y="7436378"/>
                </a:lnTo>
                <a:lnTo>
                  <a:pt x="1105378" y="7570011"/>
                </a:lnTo>
                <a:close/>
              </a:path>
              <a:path w="2749550" h="10295255">
                <a:moveTo>
                  <a:pt x="1143819" y="7547828"/>
                </a:moveTo>
                <a:lnTo>
                  <a:pt x="1141363" y="7549246"/>
                </a:lnTo>
                <a:lnTo>
                  <a:pt x="1159673" y="7392049"/>
                </a:lnTo>
                <a:lnTo>
                  <a:pt x="1163563" y="7389805"/>
                </a:lnTo>
                <a:lnTo>
                  <a:pt x="1143819" y="7547828"/>
                </a:lnTo>
                <a:close/>
              </a:path>
              <a:path w="2749550" h="10295255">
                <a:moveTo>
                  <a:pt x="1811172" y="7162715"/>
                </a:moveTo>
                <a:lnTo>
                  <a:pt x="1783595" y="7178629"/>
                </a:lnTo>
                <a:lnTo>
                  <a:pt x="1686535" y="7088010"/>
                </a:lnTo>
                <a:lnTo>
                  <a:pt x="1716521" y="7070706"/>
                </a:lnTo>
                <a:lnTo>
                  <a:pt x="1811172" y="7162715"/>
                </a:lnTo>
                <a:close/>
              </a:path>
              <a:path w="2749550" h="10295255">
                <a:moveTo>
                  <a:pt x="1854464" y="7137732"/>
                </a:moveTo>
                <a:lnTo>
                  <a:pt x="1848155" y="7141372"/>
                </a:lnTo>
                <a:lnTo>
                  <a:pt x="1754681" y="7048684"/>
                </a:lnTo>
                <a:lnTo>
                  <a:pt x="1760323" y="7045429"/>
                </a:lnTo>
                <a:lnTo>
                  <a:pt x="1854464" y="7137732"/>
                </a:lnTo>
                <a:close/>
              </a:path>
              <a:path w="2749550" h="10295255">
                <a:moveTo>
                  <a:pt x="1999888" y="7053811"/>
                </a:moveTo>
                <a:lnTo>
                  <a:pt x="1975165" y="7068078"/>
                </a:lnTo>
                <a:lnTo>
                  <a:pt x="1886367" y="6972691"/>
                </a:lnTo>
                <a:lnTo>
                  <a:pt x="1912805" y="6957434"/>
                </a:lnTo>
                <a:lnTo>
                  <a:pt x="1999888" y="7053811"/>
                </a:lnTo>
                <a:close/>
              </a:path>
              <a:path w="2749550" h="10295255">
                <a:moveTo>
                  <a:pt x="2004585" y="7051100"/>
                </a:moveTo>
                <a:lnTo>
                  <a:pt x="1999888" y="7053811"/>
                </a:lnTo>
                <a:lnTo>
                  <a:pt x="1912805" y="6957434"/>
                </a:lnTo>
                <a:lnTo>
                  <a:pt x="1917256" y="6954866"/>
                </a:lnTo>
                <a:lnTo>
                  <a:pt x="2004585" y="7051100"/>
                </a:lnTo>
                <a:close/>
              </a:path>
              <a:path w="2749550" h="10295255">
                <a:moveTo>
                  <a:pt x="2030710" y="7036024"/>
                </a:moveTo>
                <a:lnTo>
                  <a:pt x="2004585" y="7051100"/>
                </a:lnTo>
                <a:lnTo>
                  <a:pt x="1917256" y="6954866"/>
                </a:lnTo>
                <a:lnTo>
                  <a:pt x="1944948" y="6938886"/>
                </a:lnTo>
                <a:lnTo>
                  <a:pt x="2030710" y="7036024"/>
                </a:lnTo>
                <a:close/>
              </a:path>
              <a:path w="2749550" h="10295255">
                <a:moveTo>
                  <a:pt x="2104352" y="6993527"/>
                </a:moveTo>
                <a:lnTo>
                  <a:pt x="2097102" y="6997711"/>
                </a:lnTo>
                <a:lnTo>
                  <a:pt x="2016433" y="6897633"/>
                </a:lnTo>
                <a:lnTo>
                  <a:pt x="2023265" y="6893691"/>
                </a:lnTo>
                <a:lnTo>
                  <a:pt x="2104352" y="6993527"/>
                </a:lnTo>
                <a:close/>
              </a:path>
              <a:path w="2749550" h="10295255">
                <a:moveTo>
                  <a:pt x="2126247" y="6980892"/>
                </a:moveTo>
                <a:lnTo>
                  <a:pt x="2116305" y="6986629"/>
                </a:lnTo>
                <a:lnTo>
                  <a:pt x="2036742" y="6885914"/>
                </a:lnTo>
                <a:lnTo>
                  <a:pt x="2046422" y="6880328"/>
                </a:lnTo>
                <a:lnTo>
                  <a:pt x="2126247" y="6980892"/>
                </a:lnTo>
                <a:close/>
              </a:path>
              <a:path w="2749550" h="10295255">
                <a:moveTo>
                  <a:pt x="2177855" y="6951110"/>
                </a:moveTo>
                <a:lnTo>
                  <a:pt x="2169324" y="6956033"/>
                </a:lnTo>
                <a:lnTo>
                  <a:pt x="2095621" y="6851936"/>
                </a:lnTo>
                <a:lnTo>
                  <a:pt x="2103726" y="6847259"/>
                </a:lnTo>
                <a:lnTo>
                  <a:pt x="2177855" y="6951110"/>
                </a:lnTo>
                <a:close/>
              </a:path>
              <a:path w="2749550" h="10295255">
                <a:moveTo>
                  <a:pt x="2196624" y="6940279"/>
                </a:moveTo>
                <a:lnTo>
                  <a:pt x="2186267" y="6946256"/>
                </a:lnTo>
                <a:lnTo>
                  <a:pt x="2113086" y="6841857"/>
                </a:lnTo>
                <a:lnTo>
                  <a:pt x="2123370" y="6835923"/>
                </a:lnTo>
                <a:lnTo>
                  <a:pt x="2196624" y="6940279"/>
                </a:lnTo>
                <a:close/>
              </a:path>
              <a:path w="2749550" h="10295255">
                <a:moveTo>
                  <a:pt x="140730" y="8287980"/>
                </a:moveTo>
                <a:lnTo>
                  <a:pt x="103274" y="8309595"/>
                </a:lnTo>
                <a:lnTo>
                  <a:pt x="4538" y="8205280"/>
                </a:lnTo>
                <a:lnTo>
                  <a:pt x="40436" y="8184564"/>
                </a:lnTo>
                <a:lnTo>
                  <a:pt x="140730" y="8287980"/>
                </a:lnTo>
                <a:close/>
              </a:path>
              <a:path w="2749550" h="10295255">
                <a:moveTo>
                  <a:pt x="379237" y="8150343"/>
                </a:moveTo>
                <a:lnTo>
                  <a:pt x="338345" y="8173941"/>
                </a:lnTo>
                <a:lnTo>
                  <a:pt x="229181" y="8075644"/>
                </a:lnTo>
                <a:lnTo>
                  <a:pt x="272939" y="8050392"/>
                </a:lnTo>
                <a:lnTo>
                  <a:pt x="379237" y="8150343"/>
                </a:lnTo>
                <a:close/>
              </a:path>
              <a:path w="2749550" h="10295255">
                <a:moveTo>
                  <a:pt x="428095" y="8122148"/>
                </a:moveTo>
                <a:lnTo>
                  <a:pt x="386867" y="8145940"/>
                </a:lnTo>
                <a:lnTo>
                  <a:pt x="280690" y="8045919"/>
                </a:lnTo>
                <a:lnTo>
                  <a:pt x="321080" y="8022611"/>
                </a:lnTo>
                <a:lnTo>
                  <a:pt x="428095" y="8122148"/>
                </a:lnTo>
                <a:close/>
              </a:path>
              <a:path w="2749550" h="10295255">
                <a:moveTo>
                  <a:pt x="1157255" y="7701367"/>
                </a:moveTo>
                <a:lnTo>
                  <a:pt x="1154805" y="7702781"/>
                </a:lnTo>
                <a:lnTo>
                  <a:pt x="1169034" y="7533277"/>
                </a:lnTo>
                <a:lnTo>
                  <a:pt x="1171307" y="7531965"/>
                </a:lnTo>
                <a:lnTo>
                  <a:pt x="1157255" y="7701367"/>
                </a:lnTo>
                <a:close/>
              </a:path>
              <a:path w="2749550" h="10295255">
                <a:moveTo>
                  <a:pt x="1281243" y="7629816"/>
                </a:moveTo>
                <a:lnTo>
                  <a:pt x="1234560" y="7656756"/>
                </a:lnTo>
                <a:lnTo>
                  <a:pt x="1206705" y="7511538"/>
                </a:lnTo>
                <a:lnTo>
                  <a:pt x="1254264" y="7484093"/>
                </a:lnTo>
                <a:lnTo>
                  <a:pt x="1281243" y="7629816"/>
                </a:lnTo>
                <a:close/>
              </a:path>
              <a:path w="2749550" h="10295255">
                <a:moveTo>
                  <a:pt x="1794680" y="7333524"/>
                </a:moveTo>
                <a:lnTo>
                  <a:pt x="1791356" y="7335442"/>
                </a:lnTo>
                <a:lnTo>
                  <a:pt x="1689296" y="7233046"/>
                </a:lnTo>
                <a:lnTo>
                  <a:pt x="1692215" y="7231362"/>
                </a:lnTo>
                <a:lnTo>
                  <a:pt x="1794680" y="7333524"/>
                </a:lnTo>
                <a:close/>
              </a:path>
              <a:path w="2749550" h="10295255">
                <a:moveTo>
                  <a:pt x="1846565" y="7303582"/>
                </a:moveTo>
                <a:lnTo>
                  <a:pt x="1833133" y="7311334"/>
                </a:lnTo>
                <a:lnTo>
                  <a:pt x="1731761" y="7208541"/>
                </a:lnTo>
                <a:lnTo>
                  <a:pt x="1742976" y="7202069"/>
                </a:lnTo>
                <a:lnTo>
                  <a:pt x="1846565" y="7303582"/>
                </a:lnTo>
                <a:close/>
              </a:path>
              <a:path w="2749550" h="10295255">
                <a:moveTo>
                  <a:pt x="2014909" y="7206435"/>
                </a:moveTo>
                <a:lnTo>
                  <a:pt x="1997775" y="7216323"/>
                </a:lnTo>
                <a:lnTo>
                  <a:pt x="1902515" y="7110003"/>
                </a:lnTo>
                <a:lnTo>
                  <a:pt x="1921478" y="7099059"/>
                </a:lnTo>
                <a:lnTo>
                  <a:pt x="2014909" y="7206435"/>
                </a:lnTo>
                <a:close/>
              </a:path>
              <a:path w="2749550" h="10295255">
                <a:moveTo>
                  <a:pt x="2031166" y="7197054"/>
                </a:moveTo>
                <a:lnTo>
                  <a:pt x="2022632" y="7201978"/>
                </a:lnTo>
                <a:lnTo>
                  <a:pt x="1929097" y="7094663"/>
                </a:lnTo>
                <a:lnTo>
                  <a:pt x="1937146" y="7090018"/>
                </a:lnTo>
                <a:lnTo>
                  <a:pt x="2031166" y="7197054"/>
                </a:lnTo>
                <a:close/>
              </a:path>
              <a:path w="2749550" h="10295255">
                <a:moveTo>
                  <a:pt x="2133784" y="7137835"/>
                </a:moveTo>
                <a:lnTo>
                  <a:pt x="2126543" y="7142014"/>
                </a:lnTo>
                <a:lnTo>
                  <a:pt x="2039465" y="7030972"/>
                </a:lnTo>
                <a:lnTo>
                  <a:pt x="2046285" y="7027036"/>
                </a:lnTo>
                <a:lnTo>
                  <a:pt x="2133784" y="7137835"/>
                </a:lnTo>
                <a:close/>
              </a:path>
              <a:path w="2749550" h="10295255">
                <a:moveTo>
                  <a:pt x="2155788" y="7125137"/>
                </a:moveTo>
                <a:lnTo>
                  <a:pt x="2145855" y="7130869"/>
                </a:lnTo>
                <a:lnTo>
                  <a:pt x="2059888" y="7019186"/>
                </a:lnTo>
                <a:lnTo>
                  <a:pt x="2069557" y="7013607"/>
                </a:lnTo>
                <a:lnTo>
                  <a:pt x="2155788" y="7125137"/>
                </a:lnTo>
                <a:close/>
              </a:path>
              <a:path w="2749550" h="10295255">
                <a:moveTo>
                  <a:pt x="2213321" y="7091936"/>
                </a:moveTo>
                <a:lnTo>
                  <a:pt x="2204794" y="7096857"/>
                </a:lnTo>
                <a:lnTo>
                  <a:pt x="2124718" y="6981774"/>
                </a:lnTo>
                <a:lnTo>
                  <a:pt x="2132816" y="6977101"/>
                </a:lnTo>
                <a:lnTo>
                  <a:pt x="2213321" y="7091936"/>
                </a:lnTo>
                <a:close/>
              </a:path>
              <a:path w="2749550" h="10295255">
                <a:moveTo>
                  <a:pt x="2232176" y="7081056"/>
                </a:moveTo>
                <a:lnTo>
                  <a:pt x="2221819" y="7087032"/>
                </a:lnTo>
                <a:lnTo>
                  <a:pt x="2142268" y="6971647"/>
                </a:lnTo>
                <a:lnTo>
                  <a:pt x="2152550" y="6965713"/>
                </a:lnTo>
                <a:lnTo>
                  <a:pt x="2232176" y="7081056"/>
                </a:lnTo>
                <a:close/>
              </a:path>
              <a:path w="2749550" h="10295255">
                <a:moveTo>
                  <a:pt x="94394" y="8314719"/>
                </a:moveTo>
                <a:lnTo>
                  <a:pt x="68077" y="8329906"/>
                </a:lnTo>
                <a:lnTo>
                  <a:pt x="5077" y="8263621"/>
                </a:lnTo>
                <a:lnTo>
                  <a:pt x="3250" y="8220686"/>
                </a:lnTo>
                <a:lnTo>
                  <a:pt x="94394" y="8314719"/>
                </a:lnTo>
                <a:close/>
              </a:path>
              <a:path w="2749550" h="10295255">
                <a:moveTo>
                  <a:pt x="339632" y="8334490"/>
                </a:moveTo>
                <a:lnTo>
                  <a:pt x="297927" y="8358557"/>
                </a:lnTo>
                <a:lnTo>
                  <a:pt x="192528" y="8258088"/>
                </a:lnTo>
                <a:lnTo>
                  <a:pt x="230789" y="8236008"/>
                </a:lnTo>
                <a:lnTo>
                  <a:pt x="339632" y="8334490"/>
                </a:lnTo>
                <a:close/>
              </a:path>
              <a:path w="2749550" h="10295255">
                <a:moveTo>
                  <a:pt x="388105" y="8306518"/>
                </a:moveTo>
                <a:lnTo>
                  <a:pt x="347528" y="8329934"/>
                </a:lnTo>
                <a:lnTo>
                  <a:pt x="238902" y="8231327"/>
                </a:lnTo>
                <a:lnTo>
                  <a:pt x="282085" y="8206407"/>
                </a:lnTo>
                <a:lnTo>
                  <a:pt x="388105" y="8306518"/>
                </a:lnTo>
                <a:close/>
              </a:path>
              <a:path w="2749550" h="10295255">
                <a:moveTo>
                  <a:pt x="1244169" y="7812503"/>
                </a:moveTo>
                <a:lnTo>
                  <a:pt x="1157206" y="7862688"/>
                </a:lnTo>
                <a:lnTo>
                  <a:pt x="1172048" y="7692830"/>
                </a:lnTo>
                <a:lnTo>
                  <a:pt x="1217832" y="7666410"/>
                </a:lnTo>
                <a:lnTo>
                  <a:pt x="1244169" y="7812503"/>
                </a:lnTo>
                <a:close/>
              </a:path>
              <a:path w="2749550" h="10295255">
                <a:moveTo>
                  <a:pt x="1327718" y="7764289"/>
                </a:moveTo>
                <a:lnTo>
                  <a:pt x="1280696" y="7791425"/>
                </a:lnTo>
                <a:lnTo>
                  <a:pt x="1253488" y="7645833"/>
                </a:lnTo>
                <a:lnTo>
                  <a:pt x="1300977" y="7618428"/>
                </a:lnTo>
                <a:lnTo>
                  <a:pt x="1327718" y="7764289"/>
                </a:lnTo>
                <a:close/>
              </a:path>
              <a:path w="2749550" h="10295255">
                <a:moveTo>
                  <a:pt x="1768477" y="7509938"/>
                </a:moveTo>
                <a:lnTo>
                  <a:pt x="1765598" y="7511599"/>
                </a:lnTo>
                <a:lnTo>
                  <a:pt x="1662111" y="7410026"/>
                </a:lnTo>
                <a:lnTo>
                  <a:pt x="1664579" y="7408602"/>
                </a:lnTo>
                <a:lnTo>
                  <a:pt x="1768477" y="7509938"/>
                </a:lnTo>
                <a:close/>
              </a:path>
              <a:path w="2749550" h="10295255">
                <a:moveTo>
                  <a:pt x="1845657" y="7465399"/>
                </a:moveTo>
                <a:lnTo>
                  <a:pt x="1808343" y="7486932"/>
                </a:lnTo>
                <a:lnTo>
                  <a:pt x="1705454" y="7385014"/>
                </a:lnTo>
                <a:lnTo>
                  <a:pt x="1743380" y="7363128"/>
                </a:lnTo>
                <a:lnTo>
                  <a:pt x="1845657" y="7465399"/>
                </a:lnTo>
                <a:close/>
              </a:path>
              <a:path w="2749550" h="10295255">
                <a:moveTo>
                  <a:pt x="2006737" y="7372443"/>
                </a:moveTo>
                <a:lnTo>
                  <a:pt x="2001412" y="7375517"/>
                </a:lnTo>
                <a:lnTo>
                  <a:pt x="1906586" y="7268946"/>
                </a:lnTo>
                <a:lnTo>
                  <a:pt x="1911513" y="7266103"/>
                </a:lnTo>
                <a:lnTo>
                  <a:pt x="2006737" y="7372443"/>
                </a:lnTo>
                <a:close/>
              </a:path>
              <a:path w="2749550" h="10295255">
                <a:moveTo>
                  <a:pt x="2038308" y="7354225"/>
                </a:moveTo>
                <a:lnTo>
                  <a:pt x="2035658" y="7355754"/>
                </a:lnTo>
                <a:lnTo>
                  <a:pt x="1938570" y="7250489"/>
                </a:lnTo>
                <a:lnTo>
                  <a:pt x="1944654" y="7246978"/>
                </a:lnTo>
                <a:lnTo>
                  <a:pt x="2038308" y="7354225"/>
                </a:lnTo>
                <a:close/>
              </a:path>
              <a:path w="2749550" h="10295255">
                <a:moveTo>
                  <a:pt x="2144826" y="7292756"/>
                </a:moveTo>
                <a:lnTo>
                  <a:pt x="2132180" y="7300053"/>
                </a:lnTo>
                <a:lnTo>
                  <a:pt x="2042871" y="7190299"/>
                </a:lnTo>
                <a:lnTo>
                  <a:pt x="2056833" y="7182242"/>
                </a:lnTo>
                <a:lnTo>
                  <a:pt x="2144826" y="7292756"/>
                </a:lnTo>
                <a:close/>
              </a:path>
              <a:path w="2749550" h="10295255">
                <a:moveTo>
                  <a:pt x="2162384" y="7282623"/>
                </a:moveTo>
                <a:lnTo>
                  <a:pt x="2152714" y="7288203"/>
                </a:lnTo>
                <a:lnTo>
                  <a:pt x="2064692" y="7177706"/>
                </a:lnTo>
                <a:lnTo>
                  <a:pt x="2074039" y="7172313"/>
                </a:lnTo>
                <a:lnTo>
                  <a:pt x="2162384" y="7282623"/>
                </a:lnTo>
                <a:close/>
              </a:path>
              <a:path w="2749550" h="10295255">
                <a:moveTo>
                  <a:pt x="2242875" y="7236174"/>
                </a:moveTo>
                <a:lnTo>
                  <a:pt x="2224075" y="7247023"/>
                </a:lnTo>
                <a:lnTo>
                  <a:pt x="2141559" y="7133348"/>
                </a:lnTo>
                <a:lnTo>
                  <a:pt x="2162341" y="7121355"/>
                </a:lnTo>
                <a:lnTo>
                  <a:pt x="2242875" y="7236174"/>
                </a:lnTo>
                <a:close/>
              </a:path>
              <a:path w="2749550" h="10295255">
                <a:moveTo>
                  <a:pt x="2261826" y="7225238"/>
                </a:moveTo>
                <a:lnTo>
                  <a:pt x="2251473" y="7231212"/>
                </a:lnTo>
                <a:lnTo>
                  <a:pt x="2171899" y="7115840"/>
                </a:lnTo>
                <a:lnTo>
                  <a:pt x="2182176" y="7109909"/>
                </a:lnTo>
                <a:lnTo>
                  <a:pt x="2261826" y="7225238"/>
                </a:lnTo>
                <a:close/>
              </a:path>
              <a:path w="2749550" h="10295255">
                <a:moveTo>
                  <a:pt x="2296965" y="7204960"/>
                </a:moveTo>
                <a:lnTo>
                  <a:pt x="2287564" y="7210385"/>
                </a:lnTo>
                <a:lnTo>
                  <a:pt x="2212555" y="7092378"/>
                </a:lnTo>
                <a:lnTo>
                  <a:pt x="2221516" y="7087207"/>
                </a:lnTo>
                <a:lnTo>
                  <a:pt x="2296965" y="7204960"/>
                </a:lnTo>
                <a:close/>
              </a:path>
              <a:path w="2749550" h="10295255">
                <a:moveTo>
                  <a:pt x="2314775" y="7194682"/>
                </a:moveTo>
                <a:lnTo>
                  <a:pt x="2296965" y="7204960"/>
                </a:lnTo>
                <a:lnTo>
                  <a:pt x="2234384" y="7079781"/>
                </a:lnTo>
                <a:lnTo>
                  <a:pt x="2244684" y="7073837"/>
                </a:lnTo>
                <a:lnTo>
                  <a:pt x="2314775" y="7194682"/>
                </a:lnTo>
                <a:close/>
              </a:path>
              <a:path w="2749550" h="10295255">
                <a:moveTo>
                  <a:pt x="97153" y="8474420"/>
                </a:moveTo>
                <a:lnTo>
                  <a:pt x="90181" y="8478443"/>
                </a:lnTo>
                <a:lnTo>
                  <a:pt x="780" y="8383405"/>
                </a:lnTo>
                <a:lnTo>
                  <a:pt x="5959" y="8380416"/>
                </a:lnTo>
                <a:lnTo>
                  <a:pt x="97153" y="8474420"/>
                </a:lnTo>
                <a:close/>
              </a:path>
              <a:path w="2749550" h="10295255">
                <a:moveTo>
                  <a:pt x="54718" y="8498908"/>
                </a:moveTo>
                <a:lnTo>
                  <a:pt x="51873" y="8500549"/>
                </a:lnTo>
                <a:lnTo>
                  <a:pt x="0" y="8442507"/>
                </a:lnTo>
                <a:lnTo>
                  <a:pt x="2211" y="8441230"/>
                </a:lnTo>
                <a:lnTo>
                  <a:pt x="54718" y="8498908"/>
                </a:lnTo>
                <a:close/>
              </a:path>
              <a:path w="2749550" h="10295255">
                <a:moveTo>
                  <a:pt x="288293" y="8525410"/>
                </a:moveTo>
                <a:lnTo>
                  <a:pt x="249838" y="8547601"/>
                </a:lnTo>
                <a:lnTo>
                  <a:pt x="145973" y="8446247"/>
                </a:lnTo>
                <a:lnTo>
                  <a:pt x="181139" y="8425953"/>
                </a:lnTo>
                <a:lnTo>
                  <a:pt x="288293" y="8525410"/>
                </a:lnTo>
                <a:close/>
              </a:path>
              <a:path w="2749550" h="10295255">
                <a:moveTo>
                  <a:pt x="339990" y="8495577"/>
                </a:moveTo>
                <a:lnTo>
                  <a:pt x="296566" y="8520635"/>
                </a:lnTo>
                <a:lnTo>
                  <a:pt x="189619" y="8421059"/>
                </a:lnTo>
                <a:lnTo>
                  <a:pt x="231674" y="8396790"/>
                </a:lnTo>
                <a:lnTo>
                  <a:pt x="339990" y="8495577"/>
                </a:lnTo>
                <a:close/>
              </a:path>
              <a:path w="2749550" h="10295255">
                <a:moveTo>
                  <a:pt x="1282690" y="7951567"/>
                </a:moveTo>
                <a:lnTo>
                  <a:pt x="1280640" y="7952750"/>
                </a:lnTo>
                <a:lnTo>
                  <a:pt x="1254978" y="7806266"/>
                </a:lnTo>
                <a:lnTo>
                  <a:pt x="1256723" y="7805259"/>
                </a:lnTo>
                <a:lnTo>
                  <a:pt x="1282690" y="7951567"/>
                </a:lnTo>
                <a:close/>
              </a:path>
              <a:path w="2749550" h="10295255">
                <a:moveTo>
                  <a:pt x="1409652" y="7878299"/>
                </a:moveTo>
                <a:lnTo>
                  <a:pt x="1362991" y="7905227"/>
                </a:lnTo>
                <a:lnTo>
                  <a:pt x="1336236" y="7759374"/>
                </a:lnTo>
                <a:lnTo>
                  <a:pt x="1382758" y="7732527"/>
                </a:lnTo>
                <a:lnTo>
                  <a:pt x="1409652" y="7878299"/>
                </a:lnTo>
                <a:close/>
              </a:path>
              <a:path w="2749550" h="10295255">
                <a:moveTo>
                  <a:pt x="1732613" y="7691926"/>
                </a:moveTo>
                <a:lnTo>
                  <a:pt x="1730187" y="7693326"/>
                </a:lnTo>
                <a:lnTo>
                  <a:pt x="1625311" y="7592555"/>
                </a:lnTo>
                <a:lnTo>
                  <a:pt x="1627322" y="7591395"/>
                </a:lnTo>
                <a:lnTo>
                  <a:pt x="1732613" y="7691926"/>
                </a:lnTo>
                <a:close/>
              </a:path>
              <a:path w="2749550" h="10295255">
                <a:moveTo>
                  <a:pt x="1811958" y="7646138"/>
                </a:moveTo>
                <a:lnTo>
                  <a:pt x="1773853" y="7668128"/>
                </a:lnTo>
                <a:lnTo>
                  <a:pt x="1669490" y="7567061"/>
                </a:lnTo>
                <a:lnTo>
                  <a:pt x="1708097" y="7544782"/>
                </a:lnTo>
                <a:lnTo>
                  <a:pt x="1811958" y="7646138"/>
                </a:lnTo>
                <a:close/>
              </a:path>
              <a:path w="2749550" h="10295255">
                <a:moveTo>
                  <a:pt x="2014195" y="7529432"/>
                </a:moveTo>
                <a:lnTo>
                  <a:pt x="1983756" y="7546998"/>
                </a:lnTo>
                <a:lnTo>
                  <a:pt x="1887181" y="7441436"/>
                </a:lnTo>
                <a:lnTo>
                  <a:pt x="1918830" y="7423172"/>
                </a:lnTo>
                <a:lnTo>
                  <a:pt x="2014195" y="7529432"/>
                </a:lnTo>
                <a:close/>
              </a:path>
              <a:path w="2749550" h="10295255">
                <a:moveTo>
                  <a:pt x="2030073" y="7520270"/>
                </a:moveTo>
                <a:lnTo>
                  <a:pt x="2022073" y="7524886"/>
                </a:lnTo>
                <a:lnTo>
                  <a:pt x="1926579" y="7418701"/>
                </a:lnTo>
                <a:lnTo>
                  <a:pt x="1934041" y="7414395"/>
                </a:lnTo>
                <a:lnTo>
                  <a:pt x="2030073" y="7520270"/>
                </a:lnTo>
                <a:close/>
              </a:path>
              <a:path w="2749550" h="10295255">
                <a:moveTo>
                  <a:pt x="2160657" y="7444913"/>
                </a:moveTo>
                <a:lnTo>
                  <a:pt x="2153730" y="7448910"/>
                </a:lnTo>
                <a:lnTo>
                  <a:pt x="2066059" y="7338210"/>
                </a:lnTo>
                <a:lnTo>
                  <a:pt x="2072584" y="7334445"/>
                </a:lnTo>
                <a:lnTo>
                  <a:pt x="2160657" y="7444913"/>
                </a:lnTo>
                <a:close/>
              </a:path>
              <a:path w="2749550" h="10295255">
                <a:moveTo>
                  <a:pt x="2184808" y="7430976"/>
                </a:moveTo>
                <a:lnTo>
                  <a:pt x="2168668" y="7440290"/>
                </a:lnTo>
                <a:lnTo>
                  <a:pt x="2080566" y="7329838"/>
                </a:lnTo>
                <a:lnTo>
                  <a:pt x="2098040" y="7319755"/>
                </a:lnTo>
                <a:lnTo>
                  <a:pt x="2184808" y="7430976"/>
                </a:lnTo>
                <a:close/>
              </a:path>
              <a:path w="2749550" h="10295255">
                <a:moveTo>
                  <a:pt x="2257075" y="7389272"/>
                </a:moveTo>
                <a:lnTo>
                  <a:pt x="2247131" y="7395010"/>
                </a:lnTo>
                <a:lnTo>
                  <a:pt x="2164573" y="7281360"/>
                </a:lnTo>
                <a:lnTo>
                  <a:pt x="2175196" y="7275230"/>
                </a:lnTo>
                <a:lnTo>
                  <a:pt x="2257075" y="7389272"/>
                </a:lnTo>
                <a:close/>
              </a:path>
              <a:path w="2749550" h="10295255">
                <a:moveTo>
                  <a:pt x="2275157" y="7378837"/>
                </a:moveTo>
                <a:lnTo>
                  <a:pt x="2264877" y="7384769"/>
                </a:lnTo>
                <a:lnTo>
                  <a:pt x="2183058" y="7270693"/>
                </a:lnTo>
                <a:lnTo>
                  <a:pt x="2193197" y="7264842"/>
                </a:lnTo>
                <a:lnTo>
                  <a:pt x="2275157" y="7378837"/>
                </a:lnTo>
                <a:close/>
              </a:path>
              <a:path w="2749550" h="10295255">
                <a:moveTo>
                  <a:pt x="2326534" y="7349189"/>
                </a:moveTo>
                <a:lnTo>
                  <a:pt x="2317133" y="7354614"/>
                </a:lnTo>
                <a:lnTo>
                  <a:pt x="2242125" y="7236607"/>
                </a:lnTo>
                <a:lnTo>
                  <a:pt x="2251084" y="7231436"/>
                </a:lnTo>
                <a:lnTo>
                  <a:pt x="2326534" y="7349189"/>
                </a:lnTo>
                <a:close/>
              </a:path>
              <a:path w="2749550" h="10295255">
                <a:moveTo>
                  <a:pt x="2344171" y="7339011"/>
                </a:moveTo>
                <a:lnTo>
                  <a:pt x="2333870" y="7344955"/>
                </a:lnTo>
                <a:lnTo>
                  <a:pt x="2258939" y="7226904"/>
                </a:lnTo>
                <a:lnTo>
                  <a:pt x="2269300" y="7220924"/>
                </a:lnTo>
                <a:lnTo>
                  <a:pt x="2344171" y="7339011"/>
                </a:lnTo>
                <a:close/>
              </a:path>
              <a:path w="2749550" h="10295255">
                <a:moveTo>
                  <a:pt x="48824" y="8663601"/>
                </a:moveTo>
                <a:lnTo>
                  <a:pt x="41434" y="8667866"/>
                </a:lnTo>
                <a:lnTo>
                  <a:pt x="5701" y="8629835"/>
                </a:lnTo>
                <a:lnTo>
                  <a:pt x="4767" y="8615711"/>
                </a:lnTo>
                <a:lnTo>
                  <a:pt x="48824" y="8663601"/>
                </a:lnTo>
                <a:close/>
              </a:path>
              <a:path w="2749550" h="10295255">
                <a:moveTo>
                  <a:pt x="15700" y="8682716"/>
                </a:moveTo>
                <a:lnTo>
                  <a:pt x="8072" y="8687118"/>
                </a:lnTo>
                <a:lnTo>
                  <a:pt x="953" y="8676564"/>
                </a:lnTo>
                <a:lnTo>
                  <a:pt x="215" y="8662327"/>
                </a:lnTo>
                <a:lnTo>
                  <a:pt x="15700" y="8682716"/>
                </a:lnTo>
                <a:close/>
              </a:path>
              <a:path w="2749550" h="10295255">
                <a:moveTo>
                  <a:pt x="230042" y="8705654"/>
                </a:moveTo>
                <a:lnTo>
                  <a:pt x="190367" y="8728550"/>
                </a:lnTo>
                <a:lnTo>
                  <a:pt x="94417" y="8637291"/>
                </a:lnTo>
                <a:lnTo>
                  <a:pt x="132780" y="8615153"/>
                </a:lnTo>
                <a:lnTo>
                  <a:pt x="230042" y="8705654"/>
                </a:lnTo>
                <a:close/>
              </a:path>
              <a:path w="2749550" h="10295255">
                <a:moveTo>
                  <a:pt x="276658" y="8678754"/>
                </a:moveTo>
                <a:lnTo>
                  <a:pt x="271760" y="8681580"/>
                </a:lnTo>
                <a:lnTo>
                  <a:pt x="170887" y="8593162"/>
                </a:lnTo>
                <a:lnTo>
                  <a:pt x="176344" y="8590013"/>
                </a:lnTo>
                <a:lnTo>
                  <a:pt x="276658" y="8678754"/>
                </a:lnTo>
                <a:close/>
              </a:path>
              <a:path w="2749550" h="10295255">
                <a:moveTo>
                  <a:pt x="718028" y="8424049"/>
                </a:moveTo>
                <a:lnTo>
                  <a:pt x="653047" y="8461548"/>
                </a:lnTo>
                <a:lnTo>
                  <a:pt x="548786" y="8375085"/>
                </a:lnTo>
                <a:lnTo>
                  <a:pt x="610312" y="8339580"/>
                </a:lnTo>
                <a:lnTo>
                  <a:pt x="718028" y="8424049"/>
                </a:lnTo>
                <a:close/>
              </a:path>
              <a:path w="2749550" h="10295255">
                <a:moveTo>
                  <a:pt x="955810" y="8286831"/>
                </a:moveTo>
                <a:lnTo>
                  <a:pt x="901563" y="8318135"/>
                </a:lnTo>
                <a:lnTo>
                  <a:pt x="885236" y="8180928"/>
                </a:lnTo>
                <a:lnTo>
                  <a:pt x="937295" y="8150886"/>
                </a:lnTo>
                <a:lnTo>
                  <a:pt x="955810" y="8286831"/>
                </a:lnTo>
                <a:close/>
              </a:path>
              <a:path w="2749550" h="10295255">
                <a:moveTo>
                  <a:pt x="1353892" y="8057107"/>
                </a:moveTo>
                <a:lnTo>
                  <a:pt x="1307870" y="8083665"/>
                </a:lnTo>
                <a:lnTo>
                  <a:pt x="1288903" y="7947981"/>
                </a:lnTo>
                <a:lnTo>
                  <a:pt x="1334412" y="7921719"/>
                </a:lnTo>
                <a:lnTo>
                  <a:pt x="1353892" y="8057107"/>
                </a:lnTo>
                <a:close/>
              </a:path>
              <a:path w="2749550" h="10295255">
                <a:moveTo>
                  <a:pt x="1479616" y="7984554"/>
                </a:moveTo>
                <a:lnTo>
                  <a:pt x="1391603" y="8035345"/>
                </a:lnTo>
                <a:lnTo>
                  <a:pt x="1371619" y="7900247"/>
                </a:lnTo>
                <a:lnTo>
                  <a:pt x="1458476" y="7850124"/>
                </a:lnTo>
                <a:lnTo>
                  <a:pt x="1479616" y="7984554"/>
                </a:lnTo>
                <a:close/>
              </a:path>
              <a:path w="2749550" h="10295255">
                <a:moveTo>
                  <a:pt x="1683078" y="7867142"/>
                </a:moveTo>
                <a:lnTo>
                  <a:pt x="1644709" y="7889283"/>
                </a:lnTo>
                <a:lnTo>
                  <a:pt x="1541136" y="7802423"/>
                </a:lnTo>
                <a:lnTo>
                  <a:pt x="1582777" y="7778393"/>
                </a:lnTo>
                <a:lnTo>
                  <a:pt x="1683078" y="7867142"/>
                </a:lnTo>
                <a:close/>
              </a:path>
              <a:path w="2749550" h="10295255">
                <a:moveTo>
                  <a:pt x="1791960" y="7804308"/>
                </a:moveTo>
                <a:lnTo>
                  <a:pt x="1760406" y="7822517"/>
                </a:lnTo>
                <a:lnTo>
                  <a:pt x="1662145" y="7732592"/>
                </a:lnTo>
                <a:lnTo>
                  <a:pt x="1695702" y="7713227"/>
                </a:lnTo>
                <a:lnTo>
                  <a:pt x="1791960" y="7804308"/>
                </a:lnTo>
                <a:close/>
              </a:path>
              <a:path w="2749550" h="10295255">
                <a:moveTo>
                  <a:pt x="1981700" y="7694814"/>
                </a:moveTo>
                <a:lnTo>
                  <a:pt x="1976830" y="7697624"/>
                </a:lnTo>
                <a:lnTo>
                  <a:pt x="1886439" y="7603157"/>
                </a:lnTo>
                <a:lnTo>
                  <a:pt x="1890905" y="7600580"/>
                </a:lnTo>
                <a:lnTo>
                  <a:pt x="1981700" y="7694814"/>
                </a:lnTo>
                <a:close/>
              </a:path>
              <a:path w="2749550" h="10295255">
                <a:moveTo>
                  <a:pt x="2023401" y="7670749"/>
                </a:moveTo>
                <a:lnTo>
                  <a:pt x="2015411" y="7675360"/>
                </a:lnTo>
                <a:lnTo>
                  <a:pt x="1926112" y="7580263"/>
                </a:lnTo>
                <a:lnTo>
                  <a:pt x="1933559" y="7575965"/>
                </a:lnTo>
                <a:lnTo>
                  <a:pt x="2023401" y="7670749"/>
                </a:lnTo>
                <a:close/>
              </a:path>
              <a:path w="2749550" h="10295255">
                <a:moveTo>
                  <a:pt x="2143864" y="7601233"/>
                </a:moveTo>
                <a:lnTo>
                  <a:pt x="2137356" y="7604989"/>
                </a:lnTo>
                <a:lnTo>
                  <a:pt x="2054031" y="7506444"/>
                </a:lnTo>
                <a:lnTo>
                  <a:pt x="2060136" y="7502921"/>
                </a:lnTo>
                <a:lnTo>
                  <a:pt x="2143864" y="7601233"/>
                </a:lnTo>
                <a:close/>
              </a:path>
              <a:path w="2749550" h="10295255">
                <a:moveTo>
                  <a:pt x="2179986" y="7580388"/>
                </a:moveTo>
                <a:lnTo>
                  <a:pt x="2170350" y="7585949"/>
                </a:lnTo>
                <a:lnTo>
                  <a:pt x="2088508" y="7486548"/>
                </a:lnTo>
                <a:lnTo>
                  <a:pt x="2097817" y="7481176"/>
                </a:lnTo>
                <a:lnTo>
                  <a:pt x="2179986" y="7580388"/>
                </a:lnTo>
                <a:close/>
              </a:path>
              <a:path w="2749550" h="10295255">
                <a:moveTo>
                  <a:pt x="2266720" y="7530336"/>
                </a:moveTo>
                <a:lnTo>
                  <a:pt x="2258572" y="7535038"/>
                </a:lnTo>
                <a:lnTo>
                  <a:pt x="2183411" y="7431782"/>
                </a:lnTo>
                <a:lnTo>
                  <a:pt x="2191149" y="7427316"/>
                </a:lnTo>
                <a:lnTo>
                  <a:pt x="2266720" y="7530336"/>
                </a:lnTo>
                <a:close/>
              </a:path>
              <a:path w="2749550" h="10295255">
                <a:moveTo>
                  <a:pt x="2287121" y="7518562"/>
                </a:moveTo>
                <a:lnTo>
                  <a:pt x="2274642" y="7525764"/>
                </a:lnTo>
                <a:lnTo>
                  <a:pt x="2199131" y="7422710"/>
                </a:lnTo>
                <a:lnTo>
                  <a:pt x="2212728" y="7414863"/>
                </a:lnTo>
                <a:lnTo>
                  <a:pt x="2287121" y="7518562"/>
                </a:lnTo>
                <a:close/>
              </a:path>
              <a:path w="2749550" h="10295255">
                <a:moveTo>
                  <a:pt x="2343284" y="7486152"/>
                </a:moveTo>
                <a:lnTo>
                  <a:pt x="2333884" y="7491577"/>
                </a:lnTo>
                <a:lnTo>
                  <a:pt x="2265223" y="7384570"/>
                </a:lnTo>
                <a:lnTo>
                  <a:pt x="2274543" y="7379192"/>
                </a:lnTo>
                <a:lnTo>
                  <a:pt x="2343284" y="7486152"/>
                </a:lnTo>
                <a:close/>
              </a:path>
              <a:path w="2749550" h="10295255">
                <a:moveTo>
                  <a:pt x="2361013" y="7475921"/>
                </a:moveTo>
                <a:lnTo>
                  <a:pt x="2350713" y="7481865"/>
                </a:lnTo>
                <a:lnTo>
                  <a:pt x="2282130" y="7374813"/>
                </a:lnTo>
                <a:lnTo>
                  <a:pt x="2292493" y="7368833"/>
                </a:lnTo>
                <a:lnTo>
                  <a:pt x="2361013" y="7475921"/>
                </a:lnTo>
                <a:close/>
              </a:path>
              <a:path w="2749550" h="10295255">
                <a:moveTo>
                  <a:pt x="18039" y="8827996"/>
                </a:moveTo>
                <a:lnTo>
                  <a:pt x="10667" y="8832250"/>
                </a:lnTo>
                <a:lnTo>
                  <a:pt x="1408" y="8822931"/>
                </a:lnTo>
                <a:lnTo>
                  <a:pt x="371" y="8808866"/>
                </a:lnTo>
                <a:lnTo>
                  <a:pt x="18039" y="8827996"/>
                </a:lnTo>
                <a:close/>
              </a:path>
              <a:path w="2749550" h="10295255">
                <a:moveTo>
                  <a:pt x="172391" y="8900216"/>
                </a:moveTo>
                <a:lnTo>
                  <a:pt x="166524" y="8903602"/>
                </a:lnTo>
                <a:lnTo>
                  <a:pt x="63986" y="8801482"/>
                </a:lnTo>
                <a:lnTo>
                  <a:pt x="70332" y="8797819"/>
                </a:lnTo>
                <a:lnTo>
                  <a:pt x="172391" y="8900216"/>
                </a:lnTo>
                <a:close/>
              </a:path>
              <a:path w="2749550" h="10295255">
                <a:moveTo>
                  <a:pt x="216319" y="8874866"/>
                </a:moveTo>
                <a:lnTo>
                  <a:pt x="210893" y="8877997"/>
                </a:lnTo>
                <a:lnTo>
                  <a:pt x="105399" y="8777583"/>
                </a:lnTo>
                <a:lnTo>
                  <a:pt x="111358" y="8774144"/>
                </a:lnTo>
                <a:lnTo>
                  <a:pt x="216319" y="8874866"/>
                </a:lnTo>
                <a:close/>
              </a:path>
              <a:path w="2749550" h="10295255">
                <a:moveTo>
                  <a:pt x="597667" y="8654799"/>
                </a:moveTo>
                <a:lnTo>
                  <a:pt x="555381" y="8679201"/>
                </a:lnTo>
                <a:lnTo>
                  <a:pt x="446155" y="8580941"/>
                </a:lnTo>
                <a:lnTo>
                  <a:pt x="487956" y="8556818"/>
                </a:lnTo>
                <a:lnTo>
                  <a:pt x="597667" y="8654799"/>
                </a:lnTo>
                <a:close/>
              </a:path>
              <a:path w="2749550" h="10295255">
                <a:moveTo>
                  <a:pt x="893404" y="8484137"/>
                </a:moveTo>
                <a:lnTo>
                  <a:pt x="664772" y="8616074"/>
                </a:lnTo>
                <a:lnTo>
                  <a:pt x="551353" y="8520233"/>
                </a:lnTo>
                <a:lnTo>
                  <a:pt x="870903" y="8335829"/>
                </a:lnTo>
                <a:lnTo>
                  <a:pt x="893404" y="8484137"/>
                </a:lnTo>
                <a:close/>
              </a:path>
              <a:path w="2749550" h="10295255">
                <a:moveTo>
                  <a:pt x="1032754" y="8403721"/>
                </a:moveTo>
                <a:lnTo>
                  <a:pt x="985575" y="8430947"/>
                </a:lnTo>
                <a:lnTo>
                  <a:pt x="960910" y="8283888"/>
                </a:lnTo>
                <a:lnTo>
                  <a:pt x="1005398" y="8258215"/>
                </a:lnTo>
                <a:lnTo>
                  <a:pt x="1032754" y="8403721"/>
                </a:lnTo>
                <a:close/>
              </a:path>
              <a:path w="2749550" h="10295255">
                <a:moveTo>
                  <a:pt x="1383835" y="8201120"/>
                </a:moveTo>
                <a:lnTo>
                  <a:pt x="1337937" y="8227607"/>
                </a:lnTo>
                <a:lnTo>
                  <a:pt x="1312807" y="8080817"/>
                </a:lnTo>
                <a:lnTo>
                  <a:pt x="1358089" y="8054685"/>
                </a:lnTo>
                <a:lnTo>
                  <a:pt x="1383835" y="8201120"/>
                </a:lnTo>
                <a:close/>
              </a:path>
              <a:path w="2749550" h="10295255">
                <a:moveTo>
                  <a:pt x="1633999" y="8056756"/>
                </a:moveTo>
                <a:lnTo>
                  <a:pt x="1467031" y="8153109"/>
                </a:lnTo>
                <a:lnTo>
                  <a:pt x="1440498" y="8007129"/>
                </a:lnTo>
                <a:lnTo>
                  <a:pt x="1544227" y="7947269"/>
                </a:lnTo>
                <a:lnTo>
                  <a:pt x="1633999" y="8056756"/>
                </a:lnTo>
                <a:close/>
              </a:path>
              <a:path w="2749550" h="10295255">
                <a:moveTo>
                  <a:pt x="1747791" y="7991090"/>
                </a:moveTo>
                <a:lnTo>
                  <a:pt x="1714049" y="8010561"/>
                </a:lnTo>
                <a:lnTo>
                  <a:pt x="1607981" y="7910478"/>
                </a:lnTo>
                <a:lnTo>
                  <a:pt x="1643769" y="7889826"/>
                </a:lnTo>
                <a:lnTo>
                  <a:pt x="1747791" y="7991090"/>
                </a:lnTo>
                <a:close/>
              </a:path>
              <a:path w="2749550" h="10295255">
                <a:moveTo>
                  <a:pt x="1975494" y="7859688"/>
                </a:moveTo>
                <a:lnTo>
                  <a:pt x="1970643" y="7862487"/>
                </a:lnTo>
                <a:lnTo>
                  <a:pt x="1873731" y="7757120"/>
                </a:lnTo>
                <a:lnTo>
                  <a:pt x="1878175" y="7754556"/>
                </a:lnTo>
                <a:lnTo>
                  <a:pt x="1975494" y="7859688"/>
                </a:lnTo>
                <a:close/>
              </a:path>
              <a:path w="2749550" h="10295255">
                <a:moveTo>
                  <a:pt x="2005749" y="7842228"/>
                </a:moveTo>
                <a:lnTo>
                  <a:pt x="1983522" y="7855055"/>
                </a:lnTo>
                <a:lnTo>
                  <a:pt x="1886050" y="7750011"/>
                </a:lnTo>
                <a:lnTo>
                  <a:pt x="1910020" y="7736179"/>
                </a:lnTo>
                <a:lnTo>
                  <a:pt x="2005749" y="7842228"/>
                </a:lnTo>
                <a:close/>
              </a:path>
              <a:path w="2749550" h="10295255">
                <a:moveTo>
                  <a:pt x="2143787" y="7762570"/>
                </a:moveTo>
                <a:lnTo>
                  <a:pt x="2137297" y="7766315"/>
                </a:lnTo>
                <a:lnTo>
                  <a:pt x="2047516" y="7656833"/>
                </a:lnTo>
                <a:lnTo>
                  <a:pt x="2053600" y="7653322"/>
                </a:lnTo>
                <a:lnTo>
                  <a:pt x="2143787" y="7762570"/>
                </a:lnTo>
                <a:close/>
              </a:path>
              <a:path w="2749550" h="10295255">
                <a:moveTo>
                  <a:pt x="2161354" y="7752432"/>
                </a:moveTo>
                <a:lnTo>
                  <a:pt x="2152046" y="7757804"/>
                </a:lnTo>
                <a:lnTo>
                  <a:pt x="2061805" y="7648587"/>
                </a:lnTo>
                <a:lnTo>
                  <a:pt x="2070727" y="7643439"/>
                </a:lnTo>
                <a:lnTo>
                  <a:pt x="2161354" y="7752432"/>
                </a:lnTo>
                <a:close/>
              </a:path>
              <a:path w="2749550" h="10295255">
                <a:moveTo>
                  <a:pt x="2262650" y="7693977"/>
                </a:moveTo>
                <a:lnTo>
                  <a:pt x="2254920" y="7698437"/>
                </a:lnTo>
                <a:lnTo>
                  <a:pt x="2171225" y="7585443"/>
                </a:lnTo>
                <a:lnTo>
                  <a:pt x="2178545" y="7581219"/>
                </a:lnTo>
                <a:lnTo>
                  <a:pt x="2262650" y="7693977"/>
                </a:lnTo>
                <a:close/>
              </a:path>
              <a:path w="2749550" h="10295255">
                <a:moveTo>
                  <a:pt x="2293102" y="7676404"/>
                </a:moveTo>
                <a:lnTo>
                  <a:pt x="2282845" y="7682323"/>
                </a:lnTo>
                <a:lnTo>
                  <a:pt x="2200944" y="7568293"/>
                </a:lnTo>
                <a:lnTo>
                  <a:pt x="2211057" y="7562458"/>
                </a:lnTo>
                <a:lnTo>
                  <a:pt x="2293102" y="7676404"/>
                </a:lnTo>
                <a:close/>
              </a:path>
              <a:path w="2749550" h="10295255">
                <a:moveTo>
                  <a:pt x="2354051" y="7641232"/>
                </a:moveTo>
                <a:lnTo>
                  <a:pt x="2345072" y="7646413"/>
                </a:lnTo>
                <a:lnTo>
                  <a:pt x="2268050" y="7529568"/>
                </a:lnTo>
                <a:lnTo>
                  <a:pt x="2276611" y="7524627"/>
                </a:lnTo>
                <a:lnTo>
                  <a:pt x="2354051" y="7641232"/>
                </a:lnTo>
                <a:close/>
              </a:path>
              <a:path w="2749550" h="10295255">
                <a:moveTo>
                  <a:pt x="2372534" y="7630565"/>
                </a:moveTo>
                <a:lnTo>
                  <a:pt x="2366855" y="7633842"/>
                </a:lnTo>
                <a:lnTo>
                  <a:pt x="2291930" y="7515788"/>
                </a:lnTo>
                <a:lnTo>
                  <a:pt x="2295966" y="7513458"/>
                </a:lnTo>
                <a:lnTo>
                  <a:pt x="2372534" y="7630565"/>
                </a:lnTo>
                <a:close/>
              </a:path>
              <a:path w="2749550" h="10295255">
                <a:moveTo>
                  <a:pt x="112913" y="9095832"/>
                </a:moveTo>
                <a:lnTo>
                  <a:pt x="106592" y="9099480"/>
                </a:lnTo>
                <a:lnTo>
                  <a:pt x="5675" y="8996424"/>
                </a:lnTo>
                <a:lnTo>
                  <a:pt x="12451" y="8992514"/>
                </a:lnTo>
                <a:lnTo>
                  <a:pt x="112913" y="9095832"/>
                </a:lnTo>
                <a:close/>
              </a:path>
              <a:path w="2749550" h="10295255">
                <a:moveTo>
                  <a:pt x="189695" y="9051523"/>
                </a:moveTo>
                <a:lnTo>
                  <a:pt x="154547" y="9071806"/>
                </a:lnTo>
                <a:lnTo>
                  <a:pt x="52427" y="8969445"/>
                </a:lnTo>
                <a:lnTo>
                  <a:pt x="84466" y="8950955"/>
                </a:lnTo>
                <a:lnTo>
                  <a:pt x="189695" y="9051523"/>
                </a:lnTo>
                <a:close/>
              </a:path>
              <a:path w="2749550" h="10295255">
                <a:moveTo>
                  <a:pt x="496856" y="8874267"/>
                </a:moveTo>
                <a:lnTo>
                  <a:pt x="455351" y="8898219"/>
                </a:lnTo>
                <a:lnTo>
                  <a:pt x="347780" y="8799003"/>
                </a:lnTo>
                <a:lnTo>
                  <a:pt x="388659" y="8775413"/>
                </a:lnTo>
                <a:lnTo>
                  <a:pt x="496856" y="8874267"/>
                </a:lnTo>
                <a:close/>
              </a:path>
              <a:path w="2749550" h="10295255">
                <a:moveTo>
                  <a:pt x="645478" y="8788501"/>
                </a:moveTo>
                <a:lnTo>
                  <a:pt x="583906" y="8824033"/>
                </a:lnTo>
                <a:lnTo>
                  <a:pt x="474037" y="8726143"/>
                </a:lnTo>
                <a:lnTo>
                  <a:pt x="532140" y="8692613"/>
                </a:lnTo>
                <a:lnTo>
                  <a:pt x="645478" y="8788501"/>
                </a:lnTo>
                <a:close/>
              </a:path>
              <a:path w="2749550" h="10295255">
                <a:moveTo>
                  <a:pt x="973365" y="8599285"/>
                </a:moveTo>
                <a:lnTo>
                  <a:pt x="921081" y="8629457"/>
                </a:lnTo>
                <a:lnTo>
                  <a:pt x="898898" y="8480966"/>
                </a:lnTo>
                <a:lnTo>
                  <a:pt x="948879" y="8452123"/>
                </a:lnTo>
                <a:lnTo>
                  <a:pt x="973365" y="8599285"/>
                </a:lnTo>
                <a:close/>
              </a:path>
              <a:path w="2749550" h="10295255">
                <a:moveTo>
                  <a:pt x="1057814" y="8550552"/>
                </a:moveTo>
                <a:lnTo>
                  <a:pt x="1012978" y="8576425"/>
                </a:lnTo>
                <a:lnTo>
                  <a:pt x="985748" y="8430847"/>
                </a:lnTo>
                <a:lnTo>
                  <a:pt x="1030922" y="8404778"/>
                </a:lnTo>
                <a:lnTo>
                  <a:pt x="1057814" y="8550552"/>
                </a:lnTo>
                <a:close/>
              </a:path>
              <a:path w="2749550" h="10295255">
                <a:moveTo>
                  <a:pt x="1411236" y="8346600"/>
                </a:moveTo>
                <a:lnTo>
                  <a:pt x="1365567" y="8372955"/>
                </a:lnTo>
                <a:lnTo>
                  <a:pt x="1340550" y="8226099"/>
                </a:lnTo>
                <a:lnTo>
                  <a:pt x="1385478" y="8200172"/>
                </a:lnTo>
                <a:lnTo>
                  <a:pt x="1411236" y="8346600"/>
                </a:lnTo>
                <a:close/>
              </a:path>
              <a:path w="2749550" h="10295255">
                <a:moveTo>
                  <a:pt x="1699203" y="8180421"/>
                </a:moveTo>
                <a:lnTo>
                  <a:pt x="1663207" y="8201194"/>
                </a:lnTo>
                <a:lnTo>
                  <a:pt x="1555725" y="8101927"/>
                </a:lnTo>
                <a:lnTo>
                  <a:pt x="1593805" y="8079951"/>
                </a:lnTo>
                <a:lnTo>
                  <a:pt x="1699203" y="8180421"/>
                </a:lnTo>
                <a:close/>
              </a:path>
              <a:path w="2749550" h="10295255">
                <a:moveTo>
                  <a:pt x="1965089" y="8026985"/>
                </a:moveTo>
                <a:lnTo>
                  <a:pt x="1932996" y="8045505"/>
                </a:lnTo>
                <a:lnTo>
                  <a:pt x="1834327" y="7941152"/>
                </a:lnTo>
                <a:lnTo>
                  <a:pt x="1867586" y="7921959"/>
                </a:lnTo>
                <a:lnTo>
                  <a:pt x="1965089" y="8026985"/>
                </a:lnTo>
                <a:close/>
              </a:path>
              <a:path w="2749550" h="10295255">
                <a:moveTo>
                  <a:pt x="1995581" y="8009389"/>
                </a:moveTo>
                <a:lnTo>
                  <a:pt x="1973268" y="8022265"/>
                </a:lnTo>
                <a:lnTo>
                  <a:pt x="1875612" y="7917327"/>
                </a:lnTo>
                <a:lnTo>
                  <a:pt x="1899683" y="7903437"/>
                </a:lnTo>
                <a:lnTo>
                  <a:pt x="1995581" y="8009389"/>
                </a:lnTo>
                <a:close/>
              </a:path>
              <a:path w="2749550" h="10295255">
                <a:moveTo>
                  <a:pt x="2138135" y="7927124"/>
                </a:moveTo>
                <a:lnTo>
                  <a:pt x="2131653" y="7930865"/>
                </a:lnTo>
                <a:lnTo>
                  <a:pt x="2041760" y="7821447"/>
                </a:lnTo>
                <a:lnTo>
                  <a:pt x="2047833" y="7817942"/>
                </a:lnTo>
                <a:lnTo>
                  <a:pt x="2138135" y="7927124"/>
                </a:lnTo>
                <a:close/>
              </a:path>
              <a:path w="2749550" h="10295255">
                <a:moveTo>
                  <a:pt x="2162674" y="7912963"/>
                </a:moveTo>
                <a:lnTo>
                  <a:pt x="2146539" y="7922274"/>
                </a:lnTo>
                <a:lnTo>
                  <a:pt x="2056182" y="7813125"/>
                </a:lnTo>
                <a:lnTo>
                  <a:pt x="2073689" y="7803022"/>
                </a:lnTo>
                <a:lnTo>
                  <a:pt x="2162674" y="7912963"/>
                </a:lnTo>
                <a:close/>
              </a:path>
              <a:path w="2749550" h="10295255">
                <a:moveTo>
                  <a:pt x="2262814" y="7855174"/>
                </a:moveTo>
                <a:lnTo>
                  <a:pt x="2255092" y="7859631"/>
                </a:lnTo>
                <a:lnTo>
                  <a:pt x="2171336" y="7746672"/>
                </a:lnTo>
                <a:lnTo>
                  <a:pt x="2178645" y="7742454"/>
                </a:lnTo>
                <a:lnTo>
                  <a:pt x="2262814" y="7855174"/>
                </a:lnTo>
                <a:close/>
              </a:path>
              <a:path w="2749550" h="10295255">
                <a:moveTo>
                  <a:pt x="2281180" y="7844576"/>
                </a:moveTo>
                <a:lnTo>
                  <a:pt x="2271065" y="7850413"/>
                </a:lnTo>
                <a:lnTo>
                  <a:pt x="2186929" y="7737674"/>
                </a:lnTo>
                <a:lnTo>
                  <a:pt x="2196836" y="7731957"/>
                </a:lnTo>
                <a:lnTo>
                  <a:pt x="2281180" y="7844576"/>
                </a:lnTo>
                <a:close/>
              </a:path>
              <a:path w="2749550" h="10295255">
                <a:moveTo>
                  <a:pt x="2362158" y="7797846"/>
                </a:moveTo>
                <a:lnTo>
                  <a:pt x="2353181" y="7803026"/>
                </a:lnTo>
                <a:lnTo>
                  <a:pt x="2276149" y="7686187"/>
                </a:lnTo>
                <a:lnTo>
                  <a:pt x="2284707" y="7681248"/>
                </a:lnTo>
                <a:lnTo>
                  <a:pt x="2362158" y="7797846"/>
                </a:lnTo>
                <a:close/>
              </a:path>
              <a:path w="2749550" h="10295255">
                <a:moveTo>
                  <a:pt x="2380340" y="7787353"/>
                </a:moveTo>
                <a:lnTo>
                  <a:pt x="2369992" y="7793325"/>
                </a:lnTo>
                <a:lnTo>
                  <a:pt x="2292670" y="7676653"/>
                </a:lnTo>
                <a:lnTo>
                  <a:pt x="2303006" y="7670688"/>
                </a:lnTo>
                <a:lnTo>
                  <a:pt x="2380340" y="7787353"/>
                </a:lnTo>
                <a:close/>
              </a:path>
              <a:path w="2749550" h="10295255">
                <a:moveTo>
                  <a:pt x="125950" y="9249601"/>
                </a:moveTo>
                <a:lnTo>
                  <a:pt x="93742" y="9268188"/>
                </a:lnTo>
                <a:lnTo>
                  <a:pt x="2867" y="9173999"/>
                </a:lnTo>
                <a:lnTo>
                  <a:pt x="3845" y="9158772"/>
                </a:lnTo>
                <a:lnTo>
                  <a:pt x="22486" y="9148015"/>
                </a:lnTo>
                <a:lnTo>
                  <a:pt x="125950" y="9249601"/>
                </a:lnTo>
                <a:close/>
              </a:path>
              <a:path w="2749550" h="10295255">
                <a:moveTo>
                  <a:pt x="433185" y="9072303"/>
                </a:moveTo>
                <a:lnTo>
                  <a:pt x="392045" y="9096044"/>
                </a:lnTo>
                <a:lnTo>
                  <a:pt x="285266" y="8996371"/>
                </a:lnTo>
                <a:lnTo>
                  <a:pt x="325696" y="8973040"/>
                </a:lnTo>
                <a:lnTo>
                  <a:pt x="433185" y="9072303"/>
                </a:lnTo>
                <a:close/>
              </a:path>
              <a:path w="2749550" h="10295255">
                <a:moveTo>
                  <a:pt x="521654" y="9021250"/>
                </a:moveTo>
                <a:lnTo>
                  <a:pt x="479866" y="9045364"/>
                </a:lnTo>
                <a:lnTo>
                  <a:pt x="371507" y="8946603"/>
                </a:lnTo>
                <a:lnTo>
                  <a:pt x="412740" y="8922809"/>
                </a:lnTo>
                <a:lnTo>
                  <a:pt x="521654" y="9021250"/>
                </a:lnTo>
                <a:close/>
              </a:path>
              <a:path w="2749550" h="10295255">
                <a:moveTo>
                  <a:pt x="998097" y="8746305"/>
                </a:moveTo>
                <a:lnTo>
                  <a:pt x="950681" y="8773668"/>
                </a:lnTo>
                <a:lnTo>
                  <a:pt x="926186" y="8626511"/>
                </a:lnTo>
                <a:lnTo>
                  <a:pt x="971183" y="8600545"/>
                </a:lnTo>
                <a:lnTo>
                  <a:pt x="998097" y="8746305"/>
                </a:lnTo>
                <a:close/>
              </a:path>
              <a:path w="2749550" h="10295255">
                <a:moveTo>
                  <a:pt x="1080916" y="8698513"/>
                </a:moveTo>
                <a:lnTo>
                  <a:pt x="1035299" y="8724837"/>
                </a:lnTo>
                <a:lnTo>
                  <a:pt x="1008666" y="8578914"/>
                </a:lnTo>
                <a:lnTo>
                  <a:pt x="1054397" y="8552523"/>
                </a:lnTo>
                <a:lnTo>
                  <a:pt x="1080916" y="8698513"/>
                </a:lnTo>
                <a:close/>
              </a:path>
              <a:path w="2749550" h="10295255">
                <a:moveTo>
                  <a:pt x="1647734" y="8371415"/>
                </a:moveTo>
                <a:lnTo>
                  <a:pt x="1411183" y="8507923"/>
                </a:lnTo>
                <a:lnTo>
                  <a:pt x="1382295" y="8363302"/>
                </a:lnTo>
                <a:lnTo>
                  <a:pt x="1541000" y="8271717"/>
                </a:lnTo>
                <a:lnTo>
                  <a:pt x="1647734" y="8371415"/>
                </a:lnTo>
                <a:close/>
              </a:path>
              <a:path w="2749550" h="10295255">
                <a:moveTo>
                  <a:pt x="1924103" y="8211929"/>
                </a:moveTo>
                <a:lnTo>
                  <a:pt x="1919710" y="8214464"/>
                </a:lnTo>
                <a:lnTo>
                  <a:pt x="1820839" y="8110228"/>
                </a:lnTo>
                <a:lnTo>
                  <a:pt x="1824818" y="8107932"/>
                </a:lnTo>
                <a:lnTo>
                  <a:pt x="1924103" y="8211929"/>
                </a:lnTo>
                <a:close/>
              </a:path>
              <a:path w="2749550" h="10295255">
                <a:moveTo>
                  <a:pt x="1960309" y="8191036"/>
                </a:moveTo>
                <a:lnTo>
                  <a:pt x="1956451" y="8193262"/>
                </a:lnTo>
                <a:lnTo>
                  <a:pt x="1858835" y="8088301"/>
                </a:lnTo>
                <a:lnTo>
                  <a:pt x="1862461" y="8086209"/>
                </a:lnTo>
                <a:lnTo>
                  <a:pt x="1960309" y="8191036"/>
                </a:lnTo>
                <a:close/>
              </a:path>
              <a:path w="2749550" h="10295255">
                <a:moveTo>
                  <a:pt x="2128313" y="8094085"/>
                </a:moveTo>
                <a:lnTo>
                  <a:pt x="2101659" y="8109466"/>
                </a:lnTo>
                <a:lnTo>
                  <a:pt x="2009760" y="8001206"/>
                </a:lnTo>
                <a:lnTo>
                  <a:pt x="2037889" y="7984973"/>
                </a:lnTo>
                <a:lnTo>
                  <a:pt x="2128313" y="8094085"/>
                </a:lnTo>
                <a:close/>
              </a:path>
              <a:path w="2749550" h="10295255">
                <a:moveTo>
                  <a:pt x="2153037" y="8079817"/>
                </a:moveTo>
                <a:lnTo>
                  <a:pt x="2136864" y="8089150"/>
                </a:lnTo>
                <a:lnTo>
                  <a:pt x="2046386" y="7980070"/>
                </a:lnTo>
                <a:lnTo>
                  <a:pt x="2063942" y="7969939"/>
                </a:lnTo>
                <a:lnTo>
                  <a:pt x="2153037" y="8079817"/>
                </a:lnTo>
                <a:close/>
              </a:path>
              <a:path w="2749550" h="10295255">
                <a:moveTo>
                  <a:pt x="2257407" y="8019587"/>
                </a:moveTo>
                <a:lnTo>
                  <a:pt x="2249688" y="8024042"/>
                </a:lnTo>
                <a:lnTo>
                  <a:pt x="2165869" y="7911120"/>
                </a:lnTo>
                <a:lnTo>
                  <a:pt x="2173173" y="7906904"/>
                </a:lnTo>
                <a:lnTo>
                  <a:pt x="2257407" y="8019587"/>
                </a:lnTo>
                <a:close/>
              </a:path>
              <a:path w="2749550" h="10295255">
                <a:moveTo>
                  <a:pt x="2278555" y="8007384"/>
                </a:moveTo>
                <a:lnTo>
                  <a:pt x="2265806" y="8014740"/>
                </a:lnTo>
                <a:lnTo>
                  <a:pt x="2181604" y="7902039"/>
                </a:lnTo>
                <a:lnTo>
                  <a:pt x="2195351" y="7894106"/>
                </a:lnTo>
                <a:lnTo>
                  <a:pt x="2278555" y="8007384"/>
                </a:lnTo>
                <a:close/>
              </a:path>
              <a:path w="2749550" h="10295255">
                <a:moveTo>
                  <a:pt x="2362420" y="7958987"/>
                </a:moveTo>
                <a:lnTo>
                  <a:pt x="2353436" y="7964171"/>
                </a:lnTo>
                <a:lnTo>
                  <a:pt x="2276394" y="7847338"/>
                </a:lnTo>
                <a:lnTo>
                  <a:pt x="2284953" y="7842399"/>
                </a:lnTo>
                <a:lnTo>
                  <a:pt x="2362420" y="7958987"/>
                </a:lnTo>
                <a:close/>
              </a:path>
              <a:path w="2749550" h="10295255">
                <a:moveTo>
                  <a:pt x="2380724" y="7948424"/>
                </a:moveTo>
                <a:lnTo>
                  <a:pt x="2370374" y="7954397"/>
                </a:lnTo>
                <a:lnTo>
                  <a:pt x="2293040" y="7837732"/>
                </a:lnTo>
                <a:lnTo>
                  <a:pt x="2303379" y="7831765"/>
                </a:lnTo>
                <a:lnTo>
                  <a:pt x="2380724" y="7948424"/>
                </a:lnTo>
                <a:close/>
              </a:path>
              <a:path w="2749550" h="10295255">
                <a:moveTo>
                  <a:pt x="84215" y="9273685"/>
                </a:moveTo>
                <a:lnTo>
                  <a:pt x="77917" y="9277320"/>
                </a:lnTo>
                <a:lnTo>
                  <a:pt x="4334" y="9202479"/>
                </a:lnTo>
                <a:lnTo>
                  <a:pt x="2551" y="9188845"/>
                </a:lnTo>
                <a:lnTo>
                  <a:pt x="84215" y="9273685"/>
                </a:lnTo>
                <a:close/>
              </a:path>
              <a:path w="2749550" h="10295255">
                <a:moveTo>
                  <a:pt x="325282" y="9281201"/>
                </a:moveTo>
                <a:lnTo>
                  <a:pt x="321467" y="9283402"/>
                </a:lnTo>
                <a:lnTo>
                  <a:pt x="221905" y="9194228"/>
                </a:lnTo>
                <a:lnTo>
                  <a:pt x="226092" y="9191811"/>
                </a:lnTo>
                <a:lnTo>
                  <a:pt x="325282" y="9281201"/>
                </a:lnTo>
                <a:close/>
              </a:path>
              <a:path w="2749550" h="10295255">
                <a:moveTo>
                  <a:pt x="411475" y="9231461"/>
                </a:moveTo>
                <a:lnTo>
                  <a:pt x="408417" y="9233226"/>
                </a:lnTo>
                <a:lnTo>
                  <a:pt x="307125" y="9145049"/>
                </a:lnTo>
                <a:lnTo>
                  <a:pt x="310566" y="9143063"/>
                </a:lnTo>
                <a:lnTo>
                  <a:pt x="411475" y="9231461"/>
                </a:lnTo>
                <a:close/>
              </a:path>
              <a:path w="2749550" h="10295255">
                <a:moveTo>
                  <a:pt x="1013045" y="8884309"/>
                </a:moveTo>
                <a:lnTo>
                  <a:pt x="967671" y="8910493"/>
                </a:lnTo>
                <a:lnTo>
                  <a:pt x="947259" y="8775643"/>
                </a:lnTo>
                <a:lnTo>
                  <a:pt x="992999" y="8749248"/>
                </a:lnTo>
                <a:lnTo>
                  <a:pt x="1013045" y="8884309"/>
                </a:lnTo>
                <a:close/>
              </a:path>
              <a:path w="2749550" h="10295255">
                <a:moveTo>
                  <a:pt x="1096758" y="8836000"/>
                </a:moveTo>
                <a:lnTo>
                  <a:pt x="1094039" y="8837569"/>
                </a:lnTo>
                <a:lnTo>
                  <a:pt x="1073799" y="8702620"/>
                </a:lnTo>
                <a:lnTo>
                  <a:pt x="1076811" y="8700881"/>
                </a:lnTo>
                <a:lnTo>
                  <a:pt x="1096758" y="8836000"/>
                </a:lnTo>
                <a:close/>
              </a:path>
              <a:path w="2749550" h="10295255">
                <a:moveTo>
                  <a:pt x="1903223" y="8370608"/>
                </a:moveTo>
                <a:lnTo>
                  <a:pt x="1898863" y="8373125"/>
                </a:lnTo>
                <a:lnTo>
                  <a:pt x="1806135" y="8280006"/>
                </a:lnTo>
                <a:lnTo>
                  <a:pt x="1810079" y="8277730"/>
                </a:lnTo>
                <a:lnTo>
                  <a:pt x="1903223" y="8370608"/>
                </a:lnTo>
                <a:close/>
              </a:path>
              <a:path w="2749550" h="10295255">
                <a:moveTo>
                  <a:pt x="1935831" y="8351791"/>
                </a:moveTo>
                <a:lnTo>
                  <a:pt x="1911560" y="8365797"/>
                </a:lnTo>
                <a:lnTo>
                  <a:pt x="1818238" y="8273022"/>
                </a:lnTo>
                <a:lnTo>
                  <a:pt x="1844372" y="8257940"/>
                </a:lnTo>
                <a:lnTo>
                  <a:pt x="1935831" y="8351791"/>
                </a:lnTo>
                <a:close/>
              </a:path>
              <a:path w="2749550" h="10295255">
                <a:moveTo>
                  <a:pt x="2088718" y="8263563"/>
                </a:moveTo>
                <a:lnTo>
                  <a:pt x="2082673" y="8267052"/>
                </a:lnTo>
                <a:lnTo>
                  <a:pt x="1996985" y="8169871"/>
                </a:lnTo>
                <a:lnTo>
                  <a:pt x="2002617" y="8166621"/>
                </a:lnTo>
                <a:lnTo>
                  <a:pt x="2088718" y="8263563"/>
                </a:lnTo>
                <a:close/>
              </a:path>
              <a:path w="2749550" h="10295255">
                <a:moveTo>
                  <a:pt x="2118153" y="8246577"/>
                </a:moveTo>
                <a:lnTo>
                  <a:pt x="2114971" y="8248414"/>
                </a:lnTo>
                <a:lnTo>
                  <a:pt x="2030290" y="8150651"/>
                </a:lnTo>
                <a:lnTo>
                  <a:pt x="2033900" y="8148568"/>
                </a:lnTo>
                <a:lnTo>
                  <a:pt x="2118153" y="8246577"/>
                </a:lnTo>
                <a:close/>
              </a:path>
              <a:path w="2749550" h="10295255">
                <a:moveTo>
                  <a:pt x="2241498" y="8175398"/>
                </a:moveTo>
                <a:lnTo>
                  <a:pt x="2219722" y="8187964"/>
                </a:lnTo>
                <a:lnTo>
                  <a:pt x="2140066" y="8087302"/>
                </a:lnTo>
                <a:lnTo>
                  <a:pt x="2163543" y="8073754"/>
                </a:lnTo>
                <a:lnTo>
                  <a:pt x="2241498" y="8175398"/>
                </a:lnTo>
                <a:close/>
              </a:path>
              <a:path w="2749550" h="10295255">
                <a:moveTo>
                  <a:pt x="2262799" y="8163106"/>
                </a:moveTo>
                <a:lnTo>
                  <a:pt x="2250036" y="8170470"/>
                </a:lnTo>
                <a:lnTo>
                  <a:pt x="2172116" y="8068807"/>
                </a:lnTo>
                <a:lnTo>
                  <a:pt x="2185883" y="8060862"/>
                </a:lnTo>
                <a:lnTo>
                  <a:pt x="2262799" y="8163106"/>
                </a:lnTo>
                <a:close/>
              </a:path>
              <a:path w="2749550" h="10295255">
                <a:moveTo>
                  <a:pt x="2350747" y="8112353"/>
                </a:moveTo>
                <a:lnTo>
                  <a:pt x="2334539" y="8121706"/>
                </a:lnTo>
                <a:lnTo>
                  <a:pt x="2261503" y="8017224"/>
                </a:lnTo>
                <a:lnTo>
                  <a:pt x="2279619" y="8006769"/>
                </a:lnTo>
                <a:lnTo>
                  <a:pt x="2350747" y="8112353"/>
                </a:lnTo>
                <a:close/>
              </a:path>
              <a:path w="2749550" h="10295255">
                <a:moveTo>
                  <a:pt x="2369501" y="8101530"/>
                </a:moveTo>
                <a:lnTo>
                  <a:pt x="2358852" y="8107675"/>
                </a:lnTo>
                <a:lnTo>
                  <a:pt x="2287857" y="8002016"/>
                </a:lnTo>
                <a:lnTo>
                  <a:pt x="2299047" y="7995558"/>
                </a:lnTo>
                <a:lnTo>
                  <a:pt x="2369501" y="8101530"/>
                </a:lnTo>
                <a:close/>
              </a:path>
              <a:path w="2749550" h="10295255">
                <a:moveTo>
                  <a:pt x="262250" y="9478868"/>
                </a:moveTo>
                <a:lnTo>
                  <a:pt x="258109" y="9481258"/>
                </a:lnTo>
                <a:lnTo>
                  <a:pt x="149212" y="9382807"/>
                </a:lnTo>
                <a:lnTo>
                  <a:pt x="153928" y="9380085"/>
                </a:lnTo>
                <a:lnTo>
                  <a:pt x="262250" y="9478868"/>
                </a:lnTo>
                <a:close/>
              </a:path>
              <a:path w="2749550" h="10295255">
                <a:moveTo>
                  <a:pt x="347429" y="9429713"/>
                </a:moveTo>
                <a:lnTo>
                  <a:pt x="307013" y="9453036"/>
                </a:lnTo>
                <a:lnTo>
                  <a:pt x="201335" y="9352728"/>
                </a:lnTo>
                <a:lnTo>
                  <a:pt x="240967" y="9329857"/>
                </a:lnTo>
                <a:lnTo>
                  <a:pt x="347429" y="9429713"/>
                </a:lnTo>
                <a:close/>
              </a:path>
              <a:path w="2749550" h="10295255">
                <a:moveTo>
                  <a:pt x="1079315" y="9007358"/>
                </a:moveTo>
                <a:lnTo>
                  <a:pt x="1033025" y="9034071"/>
                </a:lnTo>
                <a:lnTo>
                  <a:pt x="1006864" y="8887876"/>
                </a:lnTo>
                <a:lnTo>
                  <a:pt x="1053103" y="8861193"/>
                </a:lnTo>
                <a:lnTo>
                  <a:pt x="1079315" y="9007358"/>
                </a:lnTo>
                <a:close/>
              </a:path>
              <a:path w="2749550" h="10295255">
                <a:moveTo>
                  <a:pt x="1120114" y="8983814"/>
                </a:moveTo>
                <a:lnTo>
                  <a:pt x="1117304" y="8985436"/>
                </a:lnTo>
                <a:lnTo>
                  <a:pt x="1132761" y="8815224"/>
                </a:lnTo>
                <a:lnTo>
                  <a:pt x="1138829" y="8811722"/>
                </a:lnTo>
                <a:lnTo>
                  <a:pt x="1120114" y="8983814"/>
                </a:lnTo>
                <a:close/>
              </a:path>
              <a:path w="2749550" h="10295255">
                <a:moveTo>
                  <a:pt x="1887192" y="8541152"/>
                </a:moveTo>
                <a:lnTo>
                  <a:pt x="1855251" y="8559585"/>
                </a:lnTo>
                <a:lnTo>
                  <a:pt x="1754427" y="8456475"/>
                </a:lnTo>
                <a:lnTo>
                  <a:pt x="1788323" y="8436914"/>
                </a:lnTo>
                <a:lnTo>
                  <a:pt x="1887192" y="8541152"/>
                </a:lnTo>
                <a:close/>
              </a:path>
              <a:path w="2749550" h="10295255">
                <a:moveTo>
                  <a:pt x="1889041" y="8540085"/>
                </a:moveTo>
                <a:lnTo>
                  <a:pt x="1887192" y="8541152"/>
                </a:lnTo>
                <a:lnTo>
                  <a:pt x="1788323" y="8436914"/>
                </a:lnTo>
                <a:lnTo>
                  <a:pt x="1789342" y="8436326"/>
                </a:lnTo>
                <a:lnTo>
                  <a:pt x="1889041" y="8540085"/>
                </a:lnTo>
                <a:close/>
              </a:path>
              <a:path w="2749550" h="10295255">
                <a:moveTo>
                  <a:pt x="1921896" y="8521125"/>
                </a:moveTo>
                <a:lnTo>
                  <a:pt x="1889041" y="8540085"/>
                </a:lnTo>
                <a:lnTo>
                  <a:pt x="1789342" y="8436326"/>
                </a:lnTo>
                <a:lnTo>
                  <a:pt x="1823896" y="8416386"/>
                </a:lnTo>
                <a:lnTo>
                  <a:pt x="1921896" y="8521125"/>
                </a:lnTo>
                <a:close/>
              </a:path>
              <a:path w="2749550" h="10295255">
                <a:moveTo>
                  <a:pt x="2074855" y="8432856"/>
                </a:moveTo>
                <a:lnTo>
                  <a:pt x="2068833" y="8436331"/>
                </a:lnTo>
                <a:lnTo>
                  <a:pt x="1976657" y="8328231"/>
                </a:lnTo>
                <a:lnTo>
                  <a:pt x="1982263" y="8324996"/>
                </a:lnTo>
                <a:lnTo>
                  <a:pt x="2074855" y="8432856"/>
                </a:lnTo>
                <a:close/>
              </a:path>
              <a:path w="2749550" h="10295255">
                <a:moveTo>
                  <a:pt x="2101315" y="8417586"/>
                </a:moveTo>
                <a:lnTo>
                  <a:pt x="2083675" y="8427766"/>
                </a:lnTo>
                <a:lnTo>
                  <a:pt x="1991000" y="8319954"/>
                </a:lnTo>
                <a:lnTo>
                  <a:pt x="2010156" y="8308900"/>
                </a:lnTo>
                <a:lnTo>
                  <a:pt x="2101315" y="8417586"/>
                </a:lnTo>
                <a:close/>
              </a:path>
              <a:path w="2749550" h="10295255">
                <a:moveTo>
                  <a:pt x="2214688" y="8352162"/>
                </a:moveTo>
                <a:lnTo>
                  <a:pt x="2207395" y="8356371"/>
                </a:lnTo>
                <a:lnTo>
                  <a:pt x="2121305" y="8244758"/>
                </a:lnTo>
                <a:lnTo>
                  <a:pt x="2128180" y="8240791"/>
                </a:lnTo>
                <a:lnTo>
                  <a:pt x="2214688" y="8352162"/>
                </a:lnTo>
                <a:close/>
              </a:path>
              <a:path w="2749550" h="10295255">
                <a:moveTo>
                  <a:pt x="2237933" y="8338748"/>
                </a:moveTo>
                <a:lnTo>
                  <a:pt x="2237200" y="8339171"/>
                </a:lnTo>
                <a:lnTo>
                  <a:pt x="2151844" y="8227135"/>
                </a:lnTo>
                <a:lnTo>
                  <a:pt x="2153597" y="8226123"/>
                </a:lnTo>
                <a:lnTo>
                  <a:pt x="2237933" y="8338748"/>
                </a:lnTo>
                <a:close/>
              </a:path>
              <a:path w="2749550" h="10295255">
                <a:moveTo>
                  <a:pt x="2333617" y="8283531"/>
                </a:moveTo>
                <a:lnTo>
                  <a:pt x="2325055" y="8288472"/>
                </a:lnTo>
                <a:lnTo>
                  <a:pt x="2245643" y="8173006"/>
                </a:lnTo>
                <a:lnTo>
                  <a:pt x="2253781" y="8168310"/>
                </a:lnTo>
                <a:lnTo>
                  <a:pt x="2333617" y="8283531"/>
                </a:lnTo>
                <a:close/>
              </a:path>
              <a:path w="2749550" h="10295255">
                <a:moveTo>
                  <a:pt x="2353183" y="8272240"/>
                </a:moveTo>
                <a:lnTo>
                  <a:pt x="2349515" y="8274356"/>
                </a:lnTo>
                <a:lnTo>
                  <a:pt x="2272163" y="8157702"/>
                </a:lnTo>
                <a:lnTo>
                  <a:pt x="2274154" y="8156553"/>
                </a:lnTo>
                <a:lnTo>
                  <a:pt x="2353183" y="8272240"/>
                </a:lnTo>
                <a:close/>
              </a:path>
              <a:path w="2749550" h="10295255">
                <a:moveTo>
                  <a:pt x="250173" y="9647130"/>
                </a:moveTo>
                <a:lnTo>
                  <a:pt x="246066" y="9649499"/>
                </a:lnTo>
                <a:lnTo>
                  <a:pt x="137659" y="9550766"/>
                </a:lnTo>
                <a:lnTo>
                  <a:pt x="142344" y="9548063"/>
                </a:lnTo>
                <a:lnTo>
                  <a:pt x="250173" y="9647130"/>
                </a:lnTo>
                <a:close/>
              </a:path>
              <a:path w="2749550" h="10295255">
                <a:moveTo>
                  <a:pt x="1098890" y="9157355"/>
                </a:moveTo>
                <a:lnTo>
                  <a:pt x="1058174" y="9180851"/>
                </a:lnTo>
                <a:lnTo>
                  <a:pt x="1032195" y="9034550"/>
                </a:lnTo>
                <a:lnTo>
                  <a:pt x="1115389" y="8986541"/>
                </a:lnTo>
                <a:lnTo>
                  <a:pt x="1098890" y="9157355"/>
                </a:lnTo>
                <a:close/>
              </a:path>
              <a:path w="2749550" h="10295255">
                <a:moveTo>
                  <a:pt x="1104775" y="9153959"/>
                </a:moveTo>
                <a:lnTo>
                  <a:pt x="1098890" y="9157355"/>
                </a:lnTo>
                <a:lnTo>
                  <a:pt x="1115389" y="8986541"/>
                </a:lnTo>
                <a:lnTo>
                  <a:pt x="1120529" y="8983575"/>
                </a:lnTo>
                <a:lnTo>
                  <a:pt x="1104775" y="9153959"/>
                </a:lnTo>
                <a:close/>
              </a:path>
              <a:path w="2749550" h="10295255">
                <a:moveTo>
                  <a:pt x="1191150" y="9104114"/>
                </a:moveTo>
                <a:lnTo>
                  <a:pt x="1104775" y="9153959"/>
                </a:lnTo>
                <a:lnTo>
                  <a:pt x="1120529" y="8983575"/>
                </a:lnTo>
                <a:lnTo>
                  <a:pt x="1166945" y="8956790"/>
                </a:lnTo>
                <a:lnTo>
                  <a:pt x="1191150" y="9104114"/>
                </a:lnTo>
                <a:close/>
              </a:path>
              <a:path w="2749550" h="10295255">
                <a:moveTo>
                  <a:pt x="1846694" y="8725815"/>
                </a:moveTo>
                <a:lnTo>
                  <a:pt x="1811590" y="8746072"/>
                </a:lnTo>
                <a:lnTo>
                  <a:pt x="1709072" y="8643941"/>
                </a:lnTo>
                <a:lnTo>
                  <a:pt x="1745229" y="8623075"/>
                </a:lnTo>
                <a:lnTo>
                  <a:pt x="1846694" y="8725815"/>
                </a:lnTo>
                <a:close/>
              </a:path>
              <a:path w="2749550" h="10295255">
                <a:moveTo>
                  <a:pt x="1881524" y="8705716"/>
                </a:moveTo>
                <a:lnTo>
                  <a:pt x="1875012" y="8709473"/>
                </a:lnTo>
                <a:lnTo>
                  <a:pt x="1775942" y="8605352"/>
                </a:lnTo>
                <a:lnTo>
                  <a:pt x="1781818" y="8601961"/>
                </a:lnTo>
                <a:lnTo>
                  <a:pt x="1881524" y="8705716"/>
                </a:lnTo>
                <a:close/>
              </a:path>
              <a:path w="2749550" h="10295255">
                <a:moveTo>
                  <a:pt x="2061345" y="8601945"/>
                </a:moveTo>
                <a:lnTo>
                  <a:pt x="2032845" y="8618391"/>
                </a:lnTo>
                <a:lnTo>
                  <a:pt x="1938669" y="8511446"/>
                </a:lnTo>
                <a:lnTo>
                  <a:pt x="1968610" y="8494168"/>
                </a:lnTo>
                <a:lnTo>
                  <a:pt x="2061345" y="8601945"/>
                </a:lnTo>
                <a:close/>
              </a:path>
              <a:path w="2749550" h="10295255">
                <a:moveTo>
                  <a:pt x="2088001" y="8586562"/>
                </a:moveTo>
                <a:lnTo>
                  <a:pt x="2078975" y="8591771"/>
                </a:lnTo>
                <a:lnTo>
                  <a:pt x="1988089" y="8482927"/>
                </a:lnTo>
                <a:lnTo>
                  <a:pt x="1996710" y="8477952"/>
                </a:lnTo>
                <a:lnTo>
                  <a:pt x="2088001" y="8586562"/>
                </a:lnTo>
                <a:close/>
              </a:path>
              <a:path w="2749550" h="10295255">
                <a:moveTo>
                  <a:pt x="2201146" y="8521269"/>
                </a:moveTo>
                <a:lnTo>
                  <a:pt x="2193869" y="8525469"/>
                </a:lnTo>
                <a:lnTo>
                  <a:pt x="2107692" y="8413906"/>
                </a:lnTo>
                <a:lnTo>
                  <a:pt x="2114550" y="8409949"/>
                </a:lnTo>
                <a:lnTo>
                  <a:pt x="2201146" y="8521269"/>
                </a:lnTo>
                <a:close/>
              </a:path>
              <a:path w="2749550" h="10295255">
                <a:moveTo>
                  <a:pt x="2223836" y="8508175"/>
                </a:moveTo>
                <a:lnTo>
                  <a:pt x="2210045" y="8516134"/>
                </a:lnTo>
                <a:lnTo>
                  <a:pt x="2123452" y="8404812"/>
                </a:lnTo>
                <a:lnTo>
                  <a:pt x="2138401" y="8396185"/>
                </a:lnTo>
                <a:lnTo>
                  <a:pt x="2223836" y="8508175"/>
                </a:lnTo>
                <a:close/>
              </a:path>
              <a:path w="2749550" h="10295255">
                <a:moveTo>
                  <a:pt x="2321432" y="8451855"/>
                </a:moveTo>
                <a:lnTo>
                  <a:pt x="2312871" y="8456795"/>
                </a:lnTo>
                <a:lnTo>
                  <a:pt x="2233431" y="8341346"/>
                </a:lnTo>
                <a:lnTo>
                  <a:pt x="2241566" y="8336651"/>
                </a:lnTo>
                <a:lnTo>
                  <a:pt x="2321432" y="8451855"/>
                </a:lnTo>
                <a:close/>
              </a:path>
              <a:path w="2749550" h="10295255">
                <a:moveTo>
                  <a:pt x="2341153" y="8440474"/>
                </a:moveTo>
                <a:lnTo>
                  <a:pt x="2329960" y="8446934"/>
                </a:lnTo>
                <a:lnTo>
                  <a:pt x="2250196" y="8331671"/>
                </a:lnTo>
                <a:lnTo>
                  <a:pt x="2262099" y="8324802"/>
                </a:lnTo>
                <a:lnTo>
                  <a:pt x="2341153" y="8440474"/>
                </a:lnTo>
                <a:close/>
              </a:path>
              <a:path w="2749550" h="10295255">
                <a:moveTo>
                  <a:pt x="1176557" y="9273828"/>
                </a:moveTo>
                <a:lnTo>
                  <a:pt x="1087237" y="9325372"/>
                </a:lnTo>
                <a:lnTo>
                  <a:pt x="1103870" y="9154481"/>
                </a:lnTo>
                <a:lnTo>
                  <a:pt x="1149243" y="9128297"/>
                </a:lnTo>
                <a:lnTo>
                  <a:pt x="1176557" y="9273828"/>
                </a:lnTo>
                <a:close/>
              </a:path>
              <a:path w="2749550" h="10295255">
                <a:moveTo>
                  <a:pt x="1257839" y="9226922"/>
                </a:moveTo>
                <a:lnTo>
                  <a:pt x="1215364" y="9251433"/>
                </a:lnTo>
                <a:lnTo>
                  <a:pt x="1189066" y="9105317"/>
                </a:lnTo>
                <a:lnTo>
                  <a:pt x="1230164" y="9081600"/>
                </a:lnTo>
                <a:lnTo>
                  <a:pt x="1257839" y="9226922"/>
                </a:lnTo>
                <a:close/>
              </a:path>
              <a:path w="2749550" h="10295255">
                <a:moveTo>
                  <a:pt x="1797743" y="8915356"/>
                </a:moveTo>
                <a:lnTo>
                  <a:pt x="1769595" y="8931599"/>
                </a:lnTo>
                <a:lnTo>
                  <a:pt x="1665438" y="8830413"/>
                </a:lnTo>
                <a:lnTo>
                  <a:pt x="1695927" y="8812819"/>
                </a:lnTo>
                <a:lnTo>
                  <a:pt x="1797743" y="8915356"/>
                </a:lnTo>
                <a:close/>
              </a:path>
              <a:path w="2749550" h="10295255">
                <a:moveTo>
                  <a:pt x="1842804" y="8889352"/>
                </a:moveTo>
                <a:lnTo>
                  <a:pt x="1836958" y="8892726"/>
                </a:lnTo>
                <a:lnTo>
                  <a:pt x="1736273" y="8789536"/>
                </a:lnTo>
                <a:lnTo>
                  <a:pt x="1741442" y="8786553"/>
                </a:lnTo>
                <a:lnTo>
                  <a:pt x="1842804" y="8889352"/>
                </a:lnTo>
                <a:close/>
              </a:path>
              <a:path w="2749550" h="10295255">
                <a:moveTo>
                  <a:pt x="2026695" y="8783233"/>
                </a:moveTo>
                <a:lnTo>
                  <a:pt x="2021119" y="8786451"/>
                </a:lnTo>
                <a:lnTo>
                  <a:pt x="1926787" y="8679595"/>
                </a:lnTo>
                <a:lnTo>
                  <a:pt x="1931941" y="8676621"/>
                </a:lnTo>
                <a:lnTo>
                  <a:pt x="2026695" y="8783233"/>
                </a:lnTo>
                <a:close/>
              </a:path>
              <a:path w="2749550" h="10295255">
                <a:moveTo>
                  <a:pt x="2055014" y="8766891"/>
                </a:moveTo>
                <a:lnTo>
                  <a:pt x="2046395" y="8771864"/>
                </a:lnTo>
                <a:lnTo>
                  <a:pt x="1953633" y="8664103"/>
                </a:lnTo>
                <a:lnTo>
                  <a:pt x="1961794" y="8659394"/>
                </a:lnTo>
                <a:lnTo>
                  <a:pt x="2055014" y="8766891"/>
                </a:lnTo>
                <a:close/>
              </a:path>
              <a:path w="2749550" h="10295255">
                <a:moveTo>
                  <a:pt x="2187957" y="8690172"/>
                </a:moveTo>
                <a:lnTo>
                  <a:pt x="2180685" y="8694369"/>
                </a:lnTo>
                <a:lnTo>
                  <a:pt x="2094422" y="8582857"/>
                </a:lnTo>
                <a:lnTo>
                  <a:pt x="2101272" y="8578904"/>
                </a:lnTo>
                <a:lnTo>
                  <a:pt x="2187957" y="8690172"/>
                </a:lnTo>
                <a:close/>
              </a:path>
              <a:path w="2749550" h="10295255">
                <a:moveTo>
                  <a:pt x="2210817" y="8676980"/>
                </a:moveTo>
                <a:lnTo>
                  <a:pt x="2200888" y="8682710"/>
                </a:lnTo>
                <a:lnTo>
                  <a:pt x="2115618" y="8570625"/>
                </a:lnTo>
                <a:lnTo>
                  <a:pt x="2125300" y="8565038"/>
                </a:lnTo>
                <a:lnTo>
                  <a:pt x="2210817" y="8676980"/>
                </a:lnTo>
                <a:close/>
              </a:path>
              <a:path w="2749550" h="10295255">
                <a:moveTo>
                  <a:pt x="2308044" y="8620873"/>
                </a:moveTo>
                <a:lnTo>
                  <a:pt x="2299490" y="8625810"/>
                </a:lnTo>
                <a:lnTo>
                  <a:pt x="2220021" y="8510377"/>
                </a:lnTo>
                <a:lnTo>
                  <a:pt x="2228147" y="8505688"/>
                </a:lnTo>
                <a:lnTo>
                  <a:pt x="2308044" y="8620873"/>
                </a:lnTo>
                <a:close/>
              </a:path>
              <a:path w="2749550" h="10295255">
                <a:moveTo>
                  <a:pt x="2327922" y="8609402"/>
                </a:moveTo>
                <a:lnTo>
                  <a:pt x="2316735" y="8615858"/>
                </a:lnTo>
                <a:lnTo>
                  <a:pt x="2236941" y="8500612"/>
                </a:lnTo>
                <a:lnTo>
                  <a:pt x="2248842" y="8493745"/>
                </a:lnTo>
                <a:lnTo>
                  <a:pt x="2327922" y="8609402"/>
                </a:lnTo>
                <a:close/>
              </a:path>
              <a:path w="2749550" h="10295255">
                <a:moveTo>
                  <a:pt x="2395308" y="8570515"/>
                </a:moveTo>
                <a:lnTo>
                  <a:pt x="2394731" y="8570848"/>
                </a:lnTo>
                <a:lnTo>
                  <a:pt x="2320114" y="8452615"/>
                </a:lnTo>
                <a:lnTo>
                  <a:pt x="2353050" y="8433608"/>
                </a:lnTo>
                <a:lnTo>
                  <a:pt x="2395308" y="8570515"/>
                </a:lnTo>
                <a:close/>
              </a:path>
              <a:path w="2749550" h="10295255">
                <a:moveTo>
                  <a:pt x="557631" y="9777625"/>
                </a:moveTo>
                <a:lnTo>
                  <a:pt x="470919" y="9827664"/>
                </a:lnTo>
                <a:lnTo>
                  <a:pt x="366126" y="9741508"/>
                </a:lnTo>
                <a:lnTo>
                  <a:pt x="451440" y="9692276"/>
                </a:lnTo>
                <a:lnTo>
                  <a:pt x="557631" y="9777625"/>
                </a:lnTo>
                <a:close/>
              </a:path>
              <a:path w="2749550" h="10295255">
                <a:moveTo>
                  <a:pt x="876646" y="9593529"/>
                </a:moveTo>
                <a:lnTo>
                  <a:pt x="781800" y="9648262"/>
                </a:lnTo>
                <a:lnTo>
                  <a:pt x="764814" y="9511435"/>
                </a:lnTo>
                <a:lnTo>
                  <a:pt x="860791" y="9456049"/>
                </a:lnTo>
                <a:lnTo>
                  <a:pt x="876646" y="9593529"/>
                </a:lnTo>
                <a:close/>
              </a:path>
              <a:path w="2749550" h="10295255">
                <a:moveTo>
                  <a:pt x="1248008" y="9379224"/>
                </a:moveTo>
                <a:lnTo>
                  <a:pt x="1202680" y="9405382"/>
                </a:lnTo>
                <a:lnTo>
                  <a:pt x="1182358" y="9270480"/>
                </a:lnTo>
                <a:lnTo>
                  <a:pt x="1227400" y="9244487"/>
                </a:lnTo>
                <a:lnTo>
                  <a:pt x="1248008" y="9379224"/>
                </a:lnTo>
                <a:close/>
              </a:path>
              <a:path w="2749550" h="10295255">
                <a:moveTo>
                  <a:pt x="1329041" y="9332463"/>
                </a:moveTo>
                <a:lnTo>
                  <a:pt x="1290414" y="9354753"/>
                </a:lnTo>
                <a:lnTo>
                  <a:pt x="1270946" y="9219358"/>
                </a:lnTo>
                <a:lnTo>
                  <a:pt x="1307661" y="9198171"/>
                </a:lnTo>
                <a:lnTo>
                  <a:pt x="1329041" y="9332463"/>
                </a:lnTo>
                <a:close/>
              </a:path>
              <a:path w="2749550" h="10295255">
                <a:moveTo>
                  <a:pt x="1755686" y="9086255"/>
                </a:moveTo>
                <a:lnTo>
                  <a:pt x="1719756" y="9106990"/>
                </a:lnTo>
                <a:lnTo>
                  <a:pt x="1622015" y="9016764"/>
                </a:lnTo>
                <a:lnTo>
                  <a:pt x="1658734" y="8995574"/>
                </a:lnTo>
                <a:lnTo>
                  <a:pt x="1755686" y="9086255"/>
                </a:lnTo>
                <a:close/>
              </a:path>
              <a:path w="2749550" h="10295255">
                <a:moveTo>
                  <a:pt x="1801530" y="9059800"/>
                </a:moveTo>
                <a:lnTo>
                  <a:pt x="1796399" y="9062761"/>
                </a:lnTo>
                <a:lnTo>
                  <a:pt x="1700500" y="8971473"/>
                </a:lnTo>
                <a:lnTo>
                  <a:pt x="1704913" y="8968926"/>
                </a:lnTo>
                <a:lnTo>
                  <a:pt x="1801530" y="9059800"/>
                </a:lnTo>
                <a:close/>
              </a:path>
              <a:path w="2749550" h="10295255">
                <a:moveTo>
                  <a:pt x="1999856" y="8945351"/>
                </a:moveTo>
                <a:lnTo>
                  <a:pt x="1981955" y="8955681"/>
                </a:lnTo>
                <a:lnTo>
                  <a:pt x="1892005" y="8860959"/>
                </a:lnTo>
                <a:lnTo>
                  <a:pt x="1911722" y="8849582"/>
                </a:lnTo>
                <a:lnTo>
                  <a:pt x="1999856" y="8945351"/>
                </a:lnTo>
                <a:close/>
              </a:path>
              <a:path w="2749550" h="10295255">
                <a:moveTo>
                  <a:pt x="2040690" y="8921786"/>
                </a:moveTo>
                <a:lnTo>
                  <a:pt x="2032088" y="8926750"/>
                </a:lnTo>
                <a:lnTo>
                  <a:pt x="1945532" y="8830070"/>
                </a:lnTo>
                <a:lnTo>
                  <a:pt x="1953674" y="8825372"/>
                </a:lnTo>
                <a:lnTo>
                  <a:pt x="2040690" y="8921786"/>
                </a:lnTo>
                <a:close/>
              </a:path>
              <a:path w="2749550" h="10295255">
                <a:moveTo>
                  <a:pt x="2167910" y="8848371"/>
                </a:moveTo>
                <a:lnTo>
                  <a:pt x="2146542" y="8860702"/>
                </a:lnTo>
                <a:lnTo>
                  <a:pt x="2064425" y="8761460"/>
                </a:lnTo>
                <a:lnTo>
                  <a:pt x="2086952" y="8748460"/>
                </a:lnTo>
                <a:lnTo>
                  <a:pt x="2167910" y="8848371"/>
                </a:lnTo>
                <a:close/>
              </a:path>
              <a:path w="2749550" h="10295255">
                <a:moveTo>
                  <a:pt x="2170334" y="8846972"/>
                </a:moveTo>
                <a:lnTo>
                  <a:pt x="2167910" y="8848371"/>
                </a:lnTo>
                <a:lnTo>
                  <a:pt x="2086952" y="8748460"/>
                </a:lnTo>
                <a:lnTo>
                  <a:pt x="2089907" y="8746755"/>
                </a:lnTo>
                <a:lnTo>
                  <a:pt x="2170334" y="8846972"/>
                </a:lnTo>
                <a:close/>
              </a:path>
              <a:path w="2749550" h="10295255">
                <a:moveTo>
                  <a:pt x="2193367" y="8833680"/>
                </a:moveTo>
                <a:lnTo>
                  <a:pt x="2170334" y="8846972"/>
                </a:lnTo>
                <a:lnTo>
                  <a:pt x="2089907" y="8746755"/>
                </a:lnTo>
                <a:lnTo>
                  <a:pt x="2114119" y="8732783"/>
                </a:lnTo>
                <a:lnTo>
                  <a:pt x="2193367" y="8833680"/>
                </a:lnTo>
                <a:close/>
              </a:path>
              <a:path w="2749550" h="10295255">
                <a:moveTo>
                  <a:pt x="2288658" y="8778690"/>
                </a:moveTo>
                <a:lnTo>
                  <a:pt x="2270428" y="8789210"/>
                </a:lnTo>
                <a:lnTo>
                  <a:pt x="2194945" y="8686140"/>
                </a:lnTo>
                <a:lnTo>
                  <a:pt x="2215078" y="8674522"/>
                </a:lnTo>
                <a:lnTo>
                  <a:pt x="2288658" y="8778690"/>
                </a:lnTo>
                <a:close/>
              </a:path>
              <a:path w="2749550" h="10295255">
                <a:moveTo>
                  <a:pt x="2308690" y="8767130"/>
                </a:moveTo>
                <a:lnTo>
                  <a:pt x="2298372" y="8773085"/>
                </a:lnTo>
                <a:lnTo>
                  <a:pt x="2225683" y="8668402"/>
                </a:lnTo>
                <a:lnTo>
                  <a:pt x="2235931" y="8662488"/>
                </a:lnTo>
                <a:lnTo>
                  <a:pt x="2308690" y="8767130"/>
                </a:lnTo>
                <a:close/>
              </a:path>
              <a:path w="2749550" h="10295255">
                <a:moveTo>
                  <a:pt x="2384421" y="8723428"/>
                </a:moveTo>
                <a:lnTo>
                  <a:pt x="2374997" y="8728866"/>
                </a:lnTo>
                <a:lnTo>
                  <a:pt x="2306741" y="8621625"/>
                </a:lnTo>
                <a:lnTo>
                  <a:pt x="2315728" y="8616439"/>
                </a:lnTo>
                <a:lnTo>
                  <a:pt x="2384421" y="8723428"/>
                </a:lnTo>
                <a:close/>
              </a:path>
              <a:path w="2749550" h="10295255">
                <a:moveTo>
                  <a:pt x="2403061" y="8712671"/>
                </a:moveTo>
                <a:lnTo>
                  <a:pt x="2384421" y="8723428"/>
                </a:lnTo>
                <a:lnTo>
                  <a:pt x="2329317" y="8608597"/>
                </a:lnTo>
                <a:lnTo>
                  <a:pt x="2334917" y="8605365"/>
                </a:lnTo>
                <a:lnTo>
                  <a:pt x="2403061" y="8712671"/>
                </a:lnTo>
                <a:close/>
              </a:path>
              <a:path w="2749550" h="10295255">
                <a:moveTo>
                  <a:pt x="511549" y="9965510"/>
                </a:moveTo>
                <a:lnTo>
                  <a:pt x="467867" y="9990718"/>
                </a:lnTo>
                <a:lnTo>
                  <a:pt x="356995" y="9893407"/>
                </a:lnTo>
                <a:lnTo>
                  <a:pt x="400144" y="9868507"/>
                </a:lnTo>
                <a:lnTo>
                  <a:pt x="511549" y="9965510"/>
                </a:lnTo>
                <a:close/>
              </a:path>
              <a:path w="2749550" h="10295255">
                <a:moveTo>
                  <a:pt x="871177" y="9757977"/>
                </a:moveTo>
                <a:lnTo>
                  <a:pt x="823039" y="9785757"/>
                </a:lnTo>
                <a:lnTo>
                  <a:pt x="799842" y="9637851"/>
                </a:lnTo>
                <a:lnTo>
                  <a:pt x="848714" y="9609648"/>
                </a:lnTo>
                <a:lnTo>
                  <a:pt x="871177" y="9757977"/>
                </a:lnTo>
                <a:close/>
              </a:path>
              <a:path w="2749550" h="10295255">
                <a:moveTo>
                  <a:pt x="1007142" y="9679515"/>
                </a:moveTo>
                <a:lnTo>
                  <a:pt x="959852" y="9706805"/>
                </a:lnTo>
                <a:lnTo>
                  <a:pt x="934833" y="9559950"/>
                </a:lnTo>
                <a:lnTo>
                  <a:pt x="982456" y="9532469"/>
                </a:lnTo>
                <a:lnTo>
                  <a:pt x="1007142" y="9679515"/>
                </a:lnTo>
                <a:close/>
              </a:path>
              <a:path w="2749550" h="10295255">
                <a:moveTo>
                  <a:pt x="1379679" y="9464533"/>
                </a:moveTo>
                <a:lnTo>
                  <a:pt x="1335107" y="9490255"/>
                </a:lnTo>
                <a:lnTo>
                  <a:pt x="1308457" y="9344341"/>
                </a:lnTo>
                <a:lnTo>
                  <a:pt x="1352388" y="9318989"/>
                </a:lnTo>
                <a:lnTo>
                  <a:pt x="1379679" y="9464533"/>
                </a:lnTo>
                <a:close/>
              </a:path>
              <a:path w="2749550" h="10295255">
                <a:moveTo>
                  <a:pt x="1619861" y="9325929"/>
                </a:moveTo>
                <a:lnTo>
                  <a:pt x="1471349" y="9411632"/>
                </a:lnTo>
                <a:lnTo>
                  <a:pt x="1444560" y="9265799"/>
                </a:lnTo>
                <a:lnTo>
                  <a:pt x="1534444" y="9213929"/>
                </a:lnTo>
                <a:lnTo>
                  <a:pt x="1619861" y="9325929"/>
                </a:lnTo>
                <a:close/>
              </a:path>
              <a:path w="2749550" h="10295255">
                <a:moveTo>
                  <a:pt x="1739720" y="9256762"/>
                </a:moveTo>
                <a:lnTo>
                  <a:pt x="1700949" y="9279136"/>
                </a:lnTo>
                <a:lnTo>
                  <a:pt x="1594818" y="9179089"/>
                </a:lnTo>
                <a:lnTo>
                  <a:pt x="1633956" y="9156503"/>
                </a:lnTo>
                <a:lnTo>
                  <a:pt x="1739720" y="9256762"/>
                </a:lnTo>
                <a:close/>
              </a:path>
              <a:path w="2749550" h="10295255">
                <a:moveTo>
                  <a:pt x="1972416" y="9122479"/>
                </a:moveTo>
                <a:lnTo>
                  <a:pt x="1967507" y="9125311"/>
                </a:lnTo>
                <a:lnTo>
                  <a:pt x="1871665" y="9019327"/>
                </a:lnTo>
                <a:lnTo>
                  <a:pt x="1876168" y="9016728"/>
                </a:lnTo>
                <a:lnTo>
                  <a:pt x="1972416" y="9122479"/>
                </a:lnTo>
                <a:close/>
              </a:path>
              <a:path w="2749550" h="10295255">
                <a:moveTo>
                  <a:pt x="2014656" y="9098103"/>
                </a:moveTo>
                <a:lnTo>
                  <a:pt x="2006540" y="9102786"/>
                </a:lnTo>
                <a:lnTo>
                  <a:pt x="1911791" y="8996171"/>
                </a:lnTo>
                <a:lnTo>
                  <a:pt x="1919397" y="8991782"/>
                </a:lnTo>
                <a:lnTo>
                  <a:pt x="2014656" y="9098103"/>
                </a:lnTo>
                <a:close/>
              </a:path>
              <a:path w="2749550" h="10295255">
                <a:moveTo>
                  <a:pt x="2150912" y="9019473"/>
                </a:moveTo>
                <a:lnTo>
                  <a:pt x="2138745" y="9026494"/>
                </a:lnTo>
                <a:lnTo>
                  <a:pt x="2050178" y="8916311"/>
                </a:lnTo>
                <a:lnTo>
                  <a:pt x="2063525" y="8908609"/>
                </a:lnTo>
                <a:lnTo>
                  <a:pt x="2150912" y="9019473"/>
                </a:lnTo>
                <a:close/>
              </a:path>
              <a:path w="2749550" h="10295255">
                <a:moveTo>
                  <a:pt x="2169958" y="9008481"/>
                </a:moveTo>
                <a:lnTo>
                  <a:pt x="2160282" y="9014065"/>
                </a:lnTo>
                <a:lnTo>
                  <a:pt x="2072882" y="8903210"/>
                </a:lnTo>
                <a:lnTo>
                  <a:pt x="2082253" y="8897802"/>
                </a:lnTo>
                <a:lnTo>
                  <a:pt x="2169958" y="9008481"/>
                </a:lnTo>
                <a:close/>
              </a:path>
              <a:path w="2749550" h="10295255">
                <a:moveTo>
                  <a:pt x="2267400" y="8952250"/>
                </a:moveTo>
                <a:lnTo>
                  <a:pt x="2259275" y="8956939"/>
                </a:lnTo>
                <a:lnTo>
                  <a:pt x="2177396" y="8842897"/>
                </a:lnTo>
                <a:lnTo>
                  <a:pt x="2185091" y="8838456"/>
                </a:lnTo>
                <a:lnTo>
                  <a:pt x="2267400" y="8952250"/>
                </a:lnTo>
                <a:close/>
              </a:path>
              <a:path w="2749550" h="10295255">
                <a:moveTo>
                  <a:pt x="2288410" y="8940125"/>
                </a:moveTo>
                <a:lnTo>
                  <a:pt x="2278155" y="8946043"/>
                </a:lnTo>
                <a:lnTo>
                  <a:pt x="2196929" y="8831624"/>
                </a:lnTo>
                <a:lnTo>
                  <a:pt x="2207054" y="8825782"/>
                </a:lnTo>
                <a:lnTo>
                  <a:pt x="2288410" y="8940125"/>
                </a:lnTo>
                <a:close/>
              </a:path>
              <a:path w="2749550" h="10295255">
                <a:moveTo>
                  <a:pt x="2371381" y="8892245"/>
                </a:moveTo>
                <a:lnTo>
                  <a:pt x="2361945" y="8897690"/>
                </a:lnTo>
                <a:lnTo>
                  <a:pt x="2287356" y="8779441"/>
                </a:lnTo>
                <a:lnTo>
                  <a:pt x="2296351" y="8774251"/>
                </a:lnTo>
                <a:lnTo>
                  <a:pt x="2371381" y="8892245"/>
                </a:lnTo>
                <a:close/>
              </a:path>
              <a:path w="2749550" h="10295255">
                <a:moveTo>
                  <a:pt x="2390171" y="8881402"/>
                </a:moveTo>
                <a:lnTo>
                  <a:pt x="2379905" y="8887326"/>
                </a:lnTo>
                <a:lnTo>
                  <a:pt x="2305368" y="8769047"/>
                </a:lnTo>
                <a:lnTo>
                  <a:pt x="2315692" y="8763089"/>
                </a:lnTo>
                <a:lnTo>
                  <a:pt x="2390171" y="8881402"/>
                </a:lnTo>
                <a:close/>
              </a:path>
              <a:path w="2749550" h="10295255">
                <a:moveTo>
                  <a:pt x="1011235" y="9838437"/>
                </a:moveTo>
                <a:lnTo>
                  <a:pt x="1008709" y="9839895"/>
                </a:lnTo>
                <a:lnTo>
                  <a:pt x="983808" y="9692981"/>
                </a:lnTo>
                <a:lnTo>
                  <a:pt x="986500" y="9691427"/>
                </a:lnTo>
                <a:lnTo>
                  <a:pt x="1011235" y="9838437"/>
                </a:lnTo>
                <a:close/>
              </a:path>
              <a:path w="2749550" h="10295255">
                <a:moveTo>
                  <a:pt x="1098520" y="9788067"/>
                </a:moveTo>
                <a:lnTo>
                  <a:pt x="1095729" y="9789677"/>
                </a:lnTo>
                <a:lnTo>
                  <a:pt x="1070961" y="9642687"/>
                </a:lnTo>
                <a:lnTo>
                  <a:pt x="1073854" y="9641017"/>
                </a:lnTo>
                <a:lnTo>
                  <a:pt x="1098520" y="9788067"/>
                </a:lnTo>
                <a:close/>
              </a:path>
              <a:path w="2749550" h="10295255">
                <a:moveTo>
                  <a:pt x="1952600" y="9295197"/>
                </a:moveTo>
                <a:lnTo>
                  <a:pt x="1948126" y="9297779"/>
                </a:lnTo>
                <a:lnTo>
                  <a:pt x="1850585" y="9192784"/>
                </a:lnTo>
                <a:lnTo>
                  <a:pt x="1854651" y="9190438"/>
                </a:lnTo>
                <a:lnTo>
                  <a:pt x="1952600" y="9295197"/>
                </a:lnTo>
                <a:close/>
              </a:path>
              <a:path w="2749550" h="10295255">
                <a:moveTo>
                  <a:pt x="1996105" y="9270092"/>
                </a:moveTo>
                <a:lnTo>
                  <a:pt x="1988508" y="9274475"/>
                </a:lnTo>
                <a:lnTo>
                  <a:pt x="1891977" y="9168898"/>
                </a:lnTo>
                <a:lnTo>
                  <a:pt x="1899015" y="9164836"/>
                </a:lnTo>
                <a:lnTo>
                  <a:pt x="1996105" y="9270092"/>
                </a:lnTo>
                <a:close/>
              </a:path>
              <a:path w="2749550" h="10295255">
                <a:moveTo>
                  <a:pt x="2131070" y="9192206"/>
                </a:moveTo>
                <a:lnTo>
                  <a:pt x="2124536" y="9195977"/>
                </a:lnTo>
                <a:lnTo>
                  <a:pt x="2035581" y="9086027"/>
                </a:lnTo>
                <a:lnTo>
                  <a:pt x="2041708" y="9082492"/>
                </a:lnTo>
                <a:lnTo>
                  <a:pt x="2131070" y="9192206"/>
                </a:lnTo>
                <a:close/>
              </a:path>
              <a:path w="2749550" h="10295255">
                <a:moveTo>
                  <a:pt x="2149944" y="9181315"/>
                </a:moveTo>
                <a:lnTo>
                  <a:pt x="2140592" y="9186712"/>
                </a:lnTo>
                <a:lnTo>
                  <a:pt x="2051188" y="9077021"/>
                </a:lnTo>
                <a:lnTo>
                  <a:pt x="2060179" y="9071832"/>
                </a:lnTo>
                <a:lnTo>
                  <a:pt x="2149944" y="9181315"/>
                </a:lnTo>
                <a:close/>
              </a:path>
              <a:path w="2749550" h="10295255">
                <a:moveTo>
                  <a:pt x="2261401" y="9116996"/>
                </a:moveTo>
                <a:lnTo>
                  <a:pt x="2251671" y="9122610"/>
                </a:lnTo>
                <a:lnTo>
                  <a:pt x="2169749" y="9008602"/>
                </a:lnTo>
                <a:lnTo>
                  <a:pt x="2180131" y="9002611"/>
                </a:lnTo>
                <a:lnTo>
                  <a:pt x="2260105" y="9115033"/>
                </a:lnTo>
                <a:lnTo>
                  <a:pt x="2261401" y="9116996"/>
                </a:lnTo>
                <a:close/>
              </a:path>
              <a:path w="2749550" h="10295255">
                <a:moveTo>
                  <a:pt x="2280955" y="9105712"/>
                </a:moveTo>
                <a:lnTo>
                  <a:pt x="2270705" y="9111626"/>
                </a:lnTo>
                <a:lnTo>
                  <a:pt x="2189441" y="8997239"/>
                </a:lnTo>
                <a:lnTo>
                  <a:pt x="2199558" y="8991400"/>
                </a:lnTo>
                <a:lnTo>
                  <a:pt x="2280955" y="9105712"/>
                </a:lnTo>
                <a:close/>
              </a:path>
              <a:path w="2749550" h="10295255">
                <a:moveTo>
                  <a:pt x="2360251" y="9059952"/>
                </a:moveTo>
                <a:lnTo>
                  <a:pt x="2350816" y="9065396"/>
                </a:lnTo>
                <a:lnTo>
                  <a:pt x="2276242" y="8947147"/>
                </a:lnTo>
                <a:lnTo>
                  <a:pt x="2285237" y="8941957"/>
                </a:lnTo>
                <a:lnTo>
                  <a:pt x="2358990" y="9057968"/>
                </a:lnTo>
                <a:lnTo>
                  <a:pt x="2360251" y="9059952"/>
                </a:lnTo>
                <a:close/>
              </a:path>
              <a:path w="2749550" h="10295255">
                <a:moveTo>
                  <a:pt x="2379180" y="9049028"/>
                </a:moveTo>
                <a:lnTo>
                  <a:pt x="2368913" y="9054953"/>
                </a:lnTo>
                <a:lnTo>
                  <a:pt x="2294394" y="8936673"/>
                </a:lnTo>
                <a:lnTo>
                  <a:pt x="2304721" y="8930713"/>
                </a:lnTo>
                <a:lnTo>
                  <a:pt x="2377928" y="9047039"/>
                </a:lnTo>
                <a:lnTo>
                  <a:pt x="2379180" y="9049028"/>
                </a:lnTo>
                <a:close/>
              </a:path>
              <a:path w="2749550" h="10295255">
                <a:moveTo>
                  <a:pt x="1156228" y="9916066"/>
                </a:moveTo>
                <a:lnTo>
                  <a:pt x="1153446" y="9917672"/>
                </a:lnTo>
                <a:lnTo>
                  <a:pt x="1169720" y="9746979"/>
                </a:lnTo>
                <a:lnTo>
                  <a:pt x="1174656" y="9744130"/>
                </a:lnTo>
                <a:lnTo>
                  <a:pt x="1156228" y="9916066"/>
                </a:lnTo>
                <a:close/>
              </a:path>
              <a:path w="2749550" h="10295255">
                <a:moveTo>
                  <a:pt x="1159339" y="9914271"/>
                </a:moveTo>
                <a:lnTo>
                  <a:pt x="1156228" y="9916066"/>
                </a:lnTo>
                <a:lnTo>
                  <a:pt x="1174656" y="9744130"/>
                </a:lnTo>
                <a:lnTo>
                  <a:pt x="1177700" y="9742374"/>
                </a:lnTo>
                <a:lnTo>
                  <a:pt x="1159339" y="9914271"/>
                </a:lnTo>
                <a:close/>
              </a:path>
              <a:path w="2749550" h="10295255">
                <a:moveTo>
                  <a:pt x="1244354" y="9865211"/>
                </a:moveTo>
                <a:lnTo>
                  <a:pt x="1159339" y="9914271"/>
                </a:lnTo>
                <a:lnTo>
                  <a:pt x="1177700" y="9742374"/>
                </a:lnTo>
                <a:lnTo>
                  <a:pt x="1217538" y="9719384"/>
                </a:lnTo>
                <a:lnTo>
                  <a:pt x="1244354" y="9865211"/>
                </a:lnTo>
                <a:close/>
              </a:path>
              <a:path w="2749550" h="10295255">
                <a:moveTo>
                  <a:pt x="1941773" y="9462747"/>
                </a:moveTo>
                <a:lnTo>
                  <a:pt x="1908376" y="9482020"/>
                </a:lnTo>
                <a:lnTo>
                  <a:pt x="1807750" y="9378787"/>
                </a:lnTo>
                <a:lnTo>
                  <a:pt x="1842164" y="9358927"/>
                </a:lnTo>
                <a:lnTo>
                  <a:pt x="1941773" y="9462747"/>
                </a:lnTo>
                <a:close/>
              </a:path>
              <a:path w="2749550" h="10295255">
                <a:moveTo>
                  <a:pt x="1986384" y="9437003"/>
                </a:moveTo>
                <a:lnTo>
                  <a:pt x="1950934" y="9457460"/>
                </a:lnTo>
                <a:lnTo>
                  <a:pt x="1851139" y="9353748"/>
                </a:lnTo>
                <a:lnTo>
                  <a:pt x="1887506" y="9332762"/>
                </a:lnTo>
                <a:lnTo>
                  <a:pt x="1986384" y="9437003"/>
                </a:lnTo>
                <a:close/>
              </a:path>
              <a:path w="2749550" h="10295255">
                <a:moveTo>
                  <a:pt x="2118669" y="9360664"/>
                </a:moveTo>
                <a:lnTo>
                  <a:pt x="2112560" y="9364190"/>
                </a:lnTo>
                <a:lnTo>
                  <a:pt x="2021660" y="9255344"/>
                </a:lnTo>
                <a:lnTo>
                  <a:pt x="2027360" y="9252055"/>
                </a:lnTo>
                <a:lnTo>
                  <a:pt x="2118669" y="9360664"/>
                </a:lnTo>
                <a:close/>
              </a:path>
              <a:path w="2749550" h="10295255">
                <a:moveTo>
                  <a:pt x="2157319" y="9338360"/>
                </a:moveTo>
                <a:lnTo>
                  <a:pt x="2128287" y="9355114"/>
                </a:lnTo>
                <a:lnTo>
                  <a:pt x="2036909" y="9246544"/>
                </a:lnTo>
                <a:lnTo>
                  <a:pt x="2067443" y="9228924"/>
                </a:lnTo>
                <a:lnTo>
                  <a:pt x="2157319" y="9338360"/>
                </a:lnTo>
                <a:close/>
              </a:path>
              <a:path w="2749550" h="10295255">
                <a:moveTo>
                  <a:pt x="2247907" y="9286084"/>
                </a:moveTo>
                <a:lnTo>
                  <a:pt x="2240141" y="9290566"/>
                </a:lnTo>
                <a:lnTo>
                  <a:pt x="2157061" y="9177208"/>
                </a:lnTo>
                <a:lnTo>
                  <a:pt x="2164414" y="9172964"/>
                </a:lnTo>
                <a:lnTo>
                  <a:pt x="2247907" y="9286084"/>
                </a:lnTo>
                <a:close/>
              </a:path>
              <a:path w="2749550" h="10295255">
                <a:moveTo>
                  <a:pt x="2267482" y="9274788"/>
                </a:moveTo>
                <a:lnTo>
                  <a:pt x="2257378" y="9280618"/>
                </a:lnTo>
                <a:lnTo>
                  <a:pt x="2173932" y="9167472"/>
                </a:lnTo>
                <a:lnTo>
                  <a:pt x="2183843" y="9161753"/>
                </a:lnTo>
                <a:lnTo>
                  <a:pt x="2267482" y="9274788"/>
                </a:lnTo>
                <a:close/>
              </a:path>
              <a:path w="2749550" h="10295255">
                <a:moveTo>
                  <a:pt x="2347827" y="9228422"/>
                </a:moveTo>
                <a:lnTo>
                  <a:pt x="2338506" y="9233802"/>
                </a:lnTo>
                <a:lnTo>
                  <a:pt x="2261401" y="9116996"/>
                </a:lnTo>
                <a:lnTo>
                  <a:pt x="2270844" y="9111546"/>
                </a:lnTo>
                <a:lnTo>
                  <a:pt x="2347827" y="9228422"/>
                </a:lnTo>
                <a:close/>
              </a:path>
              <a:path w="2749550" h="10295255">
                <a:moveTo>
                  <a:pt x="2367133" y="9217282"/>
                </a:moveTo>
                <a:lnTo>
                  <a:pt x="2361495" y="9220535"/>
                </a:lnTo>
                <a:lnTo>
                  <a:pt x="2286978" y="9102236"/>
                </a:lnTo>
                <a:lnTo>
                  <a:pt x="2290287" y="9100326"/>
                </a:lnTo>
                <a:lnTo>
                  <a:pt x="2367133" y="9217282"/>
                </a:lnTo>
                <a:close/>
              </a:path>
              <a:path w="2749550" h="10295255">
                <a:moveTo>
                  <a:pt x="855075" y="10236484"/>
                </a:moveTo>
                <a:lnTo>
                  <a:pt x="766397" y="10287658"/>
                </a:lnTo>
                <a:lnTo>
                  <a:pt x="746356" y="10152594"/>
                </a:lnTo>
                <a:lnTo>
                  <a:pt x="836732" y="10100440"/>
                </a:lnTo>
                <a:lnTo>
                  <a:pt x="855075" y="10236484"/>
                </a:lnTo>
                <a:close/>
              </a:path>
              <a:path w="2749550" h="10295255">
                <a:moveTo>
                  <a:pt x="1311484" y="9973101"/>
                </a:moveTo>
                <a:lnTo>
                  <a:pt x="1308907" y="9974588"/>
                </a:lnTo>
                <a:lnTo>
                  <a:pt x="1289375" y="9839230"/>
                </a:lnTo>
                <a:lnTo>
                  <a:pt x="1291678" y="9837901"/>
                </a:lnTo>
                <a:lnTo>
                  <a:pt x="1311484" y="9973101"/>
                </a:lnTo>
                <a:close/>
              </a:path>
              <a:path w="2749550" h="10295255">
                <a:moveTo>
                  <a:pt x="1437536" y="9900360"/>
                </a:moveTo>
                <a:lnTo>
                  <a:pt x="1385781" y="9930226"/>
                </a:lnTo>
                <a:lnTo>
                  <a:pt x="1364073" y="9796124"/>
                </a:lnTo>
                <a:lnTo>
                  <a:pt x="1416924" y="9765625"/>
                </a:lnTo>
                <a:lnTo>
                  <a:pt x="1437536" y="9900360"/>
                </a:lnTo>
                <a:close/>
              </a:path>
              <a:path w="2749550" h="10295255">
                <a:moveTo>
                  <a:pt x="1904182" y="9631069"/>
                </a:moveTo>
                <a:lnTo>
                  <a:pt x="1868715" y="9651536"/>
                </a:lnTo>
                <a:lnTo>
                  <a:pt x="1771641" y="9560926"/>
                </a:lnTo>
                <a:lnTo>
                  <a:pt x="1807985" y="9539953"/>
                </a:lnTo>
                <a:lnTo>
                  <a:pt x="1904182" y="9631069"/>
                </a:lnTo>
                <a:close/>
              </a:path>
              <a:path w="2749550" h="10295255">
                <a:moveTo>
                  <a:pt x="1941278" y="9609662"/>
                </a:moveTo>
                <a:lnTo>
                  <a:pt x="1913060" y="9625946"/>
                </a:lnTo>
                <a:lnTo>
                  <a:pt x="1816641" y="9534957"/>
                </a:lnTo>
                <a:lnTo>
                  <a:pt x="1846728" y="9517595"/>
                </a:lnTo>
                <a:lnTo>
                  <a:pt x="1941278" y="9609662"/>
                </a:lnTo>
                <a:close/>
              </a:path>
              <a:path w="2749550" h="10295255">
                <a:moveTo>
                  <a:pt x="2108655" y="9513072"/>
                </a:moveTo>
                <a:lnTo>
                  <a:pt x="2102975" y="9516351"/>
                </a:lnTo>
                <a:lnTo>
                  <a:pt x="2016552" y="9419594"/>
                </a:lnTo>
                <a:lnTo>
                  <a:pt x="2021821" y="9416553"/>
                </a:lnTo>
                <a:lnTo>
                  <a:pt x="2108655" y="9513072"/>
                </a:lnTo>
                <a:close/>
              </a:path>
              <a:path w="2749550" h="10295255">
                <a:moveTo>
                  <a:pt x="2148952" y="9489818"/>
                </a:moveTo>
                <a:lnTo>
                  <a:pt x="2118336" y="9507486"/>
                </a:lnTo>
                <a:lnTo>
                  <a:pt x="2031408" y="9411021"/>
                </a:lnTo>
                <a:lnTo>
                  <a:pt x="2063412" y="9392552"/>
                </a:lnTo>
                <a:lnTo>
                  <a:pt x="2148952" y="9489818"/>
                </a:lnTo>
                <a:close/>
              </a:path>
              <a:path w="2749550" h="10295255">
                <a:moveTo>
                  <a:pt x="2235285" y="9439997"/>
                </a:moveTo>
                <a:lnTo>
                  <a:pt x="2227942" y="9444235"/>
                </a:lnTo>
                <a:lnTo>
                  <a:pt x="2149116" y="9343094"/>
                </a:lnTo>
                <a:lnTo>
                  <a:pt x="2156046" y="9339095"/>
                </a:lnTo>
                <a:lnTo>
                  <a:pt x="2235285" y="9439997"/>
                </a:lnTo>
                <a:close/>
              </a:path>
              <a:path w="2749550" h="10295255">
                <a:moveTo>
                  <a:pt x="2268713" y="9420707"/>
                </a:moveTo>
                <a:lnTo>
                  <a:pt x="2258610" y="9426537"/>
                </a:lnTo>
                <a:lnTo>
                  <a:pt x="2181463" y="9324427"/>
                </a:lnTo>
                <a:lnTo>
                  <a:pt x="2191372" y="9318709"/>
                </a:lnTo>
                <a:lnTo>
                  <a:pt x="2268713" y="9420707"/>
                </a:lnTo>
                <a:close/>
              </a:path>
              <a:path w="2749550" h="10295255">
                <a:moveTo>
                  <a:pt x="2339510" y="9379852"/>
                </a:moveTo>
                <a:lnTo>
                  <a:pt x="2330488" y="9385058"/>
                </a:lnTo>
                <a:lnTo>
                  <a:pt x="2260270" y="9278950"/>
                </a:lnTo>
                <a:lnTo>
                  <a:pt x="2268870" y="9273987"/>
                </a:lnTo>
                <a:lnTo>
                  <a:pt x="2339510" y="9379852"/>
                </a:lnTo>
                <a:close/>
              </a:path>
              <a:path w="2749550" h="10295255">
                <a:moveTo>
                  <a:pt x="2358957" y="9368629"/>
                </a:moveTo>
                <a:lnTo>
                  <a:pt x="2348643" y="9374581"/>
                </a:lnTo>
                <a:lnTo>
                  <a:pt x="2278150" y="9268632"/>
                </a:lnTo>
                <a:lnTo>
                  <a:pt x="2288457" y="9262684"/>
                </a:lnTo>
                <a:lnTo>
                  <a:pt x="2358957" y="9368629"/>
                </a:lnTo>
                <a:close/>
              </a:path>
              <a:path w="2749550" h="10295255">
                <a:moveTo>
                  <a:pt x="1018862" y="10288596"/>
                </a:moveTo>
                <a:lnTo>
                  <a:pt x="963575" y="10291175"/>
                </a:lnTo>
                <a:lnTo>
                  <a:pt x="946516" y="10183715"/>
                </a:lnTo>
                <a:lnTo>
                  <a:pt x="997076" y="10154539"/>
                </a:lnTo>
                <a:lnTo>
                  <a:pt x="1018862" y="10288596"/>
                </a:lnTo>
                <a:close/>
              </a:path>
              <a:path w="2749550" h="10295255">
                <a:moveTo>
                  <a:pt x="1108619" y="10251462"/>
                </a:moveTo>
                <a:lnTo>
                  <a:pt x="1060315" y="10279337"/>
                </a:lnTo>
                <a:lnTo>
                  <a:pt x="1036159" y="10131985"/>
                </a:lnTo>
                <a:lnTo>
                  <a:pt x="1084765" y="10103936"/>
                </a:lnTo>
                <a:lnTo>
                  <a:pt x="1108619" y="10251462"/>
                </a:lnTo>
                <a:close/>
              </a:path>
              <a:path w="2749550" h="10295255">
                <a:moveTo>
                  <a:pt x="1528559" y="10009125"/>
                </a:moveTo>
                <a:lnTo>
                  <a:pt x="1483290" y="10035248"/>
                </a:lnTo>
                <a:lnTo>
                  <a:pt x="1457256" y="9888979"/>
                </a:lnTo>
                <a:lnTo>
                  <a:pt x="1501904" y="9863214"/>
                </a:lnTo>
                <a:lnTo>
                  <a:pt x="1528559" y="10009125"/>
                </a:lnTo>
                <a:close/>
              </a:path>
              <a:path w="2749550" h="10295255">
                <a:moveTo>
                  <a:pt x="1809679" y="9846897"/>
                </a:moveTo>
                <a:lnTo>
                  <a:pt x="1597076" y="9969586"/>
                </a:lnTo>
                <a:lnTo>
                  <a:pt x="1568247" y="9824929"/>
                </a:lnTo>
                <a:lnTo>
                  <a:pt x="1702215" y="9747620"/>
                </a:lnTo>
                <a:lnTo>
                  <a:pt x="1809679" y="9846897"/>
                </a:lnTo>
                <a:close/>
              </a:path>
              <a:path w="2749550" h="10295255">
                <a:moveTo>
                  <a:pt x="1922171" y="9781981"/>
                </a:moveTo>
                <a:lnTo>
                  <a:pt x="1890120" y="9800477"/>
                </a:lnTo>
                <a:lnTo>
                  <a:pt x="1784661" y="9700042"/>
                </a:lnTo>
                <a:lnTo>
                  <a:pt x="1818660" y="9680422"/>
                </a:lnTo>
                <a:lnTo>
                  <a:pt x="1922171" y="9781981"/>
                </a:lnTo>
                <a:close/>
              </a:path>
              <a:path w="2749550" h="10295255">
                <a:moveTo>
                  <a:pt x="2115663" y="9670321"/>
                </a:moveTo>
                <a:lnTo>
                  <a:pt x="2085655" y="9687638"/>
                </a:lnTo>
                <a:lnTo>
                  <a:pt x="1989423" y="9581879"/>
                </a:lnTo>
                <a:lnTo>
                  <a:pt x="2020664" y="9563850"/>
                </a:lnTo>
                <a:lnTo>
                  <a:pt x="2115663" y="9670321"/>
                </a:lnTo>
                <a:close/>
              </a:path>
              <a:path w="2749550" h="10295255">
                <a:moveTo>
                  <a:pt x="2145087" y="9653341"/>
                </a:moveTo>
                <a:lnTo>
                  <a:pt x="2125352" y="9664730"/>
                </a:lnTo>
                <a:lnTo>
                  <a:pt x="2030236" y="9558327"/>
                </a:lnTo>
                <a:lnTo>
                  <a:pt x="2051525" y="9546041"/>
                </a:lnTo>
                <a:lnTo>
                  <a:pt x="2145087" y="9653341"/>
                </a:lnTo>
                <a:close/>
              </a:path>
              <a:path w="2749550" h="10295255">
                <a:moveTo>
                  <a:pt x="2237602" y="9599953"/>
                </a:moveTo>
                <a:lnTo>
                  <a:pt x="2230684" y="9603945"/>
                </a:lnTo>
                <a:lnTo>
                  <a:pt x="2143459" y="9492988"/>
                </a:lnTo>
                <a:lnTo>
                  <a:pt x="2149964" y="9489234"/>
                </a:lnTo>
                <a:lnTo>
                  <a:pt x="2237602" y="9599953"/>
                </a:lnTo>
                <a:close/>
              </a:path>
              <a:path w="2749550" h="10295255">
                <a:moveTo>
                  <a:pt x="2273110" y="9579462"/>
                </a:moveTo>
                <a:lnTo>
                  <a:pt x="2263211" y="9585175"/>
                </a:lnTo>
                <a:lnTo>
                  <a:pt x="2177578" y="9473299"/>
                </a:lnTo>
                <a:lnTo>
                  <a:pt x="2187223" y="9467733"/>
                </a:lnTo>
                <a:lnTo>
                  <a:pt x="2273110" y="9579462"/>
                </a:lnTo>
                <a:close/>
              </a:path>
              <a:path w="2749550" h="10295255">
                <a:moveTo>
                  <a:pt x="2339857" y="9540944"/>
                </a:moveTo>
                <a:lnTo>
                  <a:pt x="2331261" y="9545904"/>
                </a:lnTo>
                <a:lnTo>
                  <a:pt x="2252433" y="9430102"/>
                </a:lnTo>
                <a:lnTo>
                  <a:pt x="2260609" y="9425384"/>
                </a:lnTo>
                <a:lnTo>
                  <a:pt x="2339857" y="9540944"/>
                </a:lnTo>
                <a:close/>
              </a:path>
              <a:path w="2749550" h="10295255">
                <a:moveTo>
                  <a:pt x="2359577" y="9529564"/>
                </a:moveTo>
                <a:lnTo>
                  <a:pt x="2349270" y="9535512"/>
                </a:lnTo>
                <a:lnTo>
                  <a:pt x="2270135" y="9419886"/>
                </a:lnTo>
                <a:lnTo>
                  <a:pt x="2280372" y="9413979"/>
                </a:lnTo>
                <a:lnTo>
                  <a:pt x="2359577" y="9529564"/>
                </a:lnTo>
                <a:close/>
              </a:path>
              <a:path w="2749550" h="10295255">
                <a:moveTo>
                  <a:pt x="1189303" y="10292879"/>
                </a:moveTo>
                <a:lnTo>
                  <a:pt x="1136880" y="10293805"/>
                </a:lnTo>
                <a:lnTo>
                  <a:pt x="1126796" y="10240973"/>
                </a:lnTo>
                <a:lnTo>
                  <a:pt x="1175464" y="10212888"/>
                </a:lnTo>
                <a:lnTo>
                  <a:pt x="1189303" y="10292879"/>
                </a:lnTo>
                <a:close/>
              </a:path>
              <a:path w="2749550" h="10295255">
                <a:moveTo>
                  <a:pt x="1290330" y="10293231"/>
                </a:moveTo>
                <a:lnTo>
                  <a:pt x="1227587" y="10285450"/>
                </a:lnTo>
                <a:lnTo>
                  <a:pt x="1214413" y="10190411"/>
                </a:lnTo>
                <a:lnTo>
                  <a:pt x="1306737" y="10137133"/>
                </a:lnTo>
                <a:lnTo>
                  <a:pt x="1290330" y="10293231"/>
                </a:lnTo>
                <a:close/>
              </a:path>
              <a:path w="2749550" h="10295255">
                <a:moveTo>
                  <a:pt x="1880020" y="9967598"/>
                </a:moveTo>
                <a:lnTo>
                  <a:pt x="1716556" y="10061929"/>
                </a:lnTo>
                <a:lnTo>
                  <a:pt x="1688969" y="9916556"/>
                </a:lnTo>
                <a:lnTo>
                  <a:pt x="1771452" y="9868957"/>
                </a:lnTo>
                <a:lnTo>
                  <a:pt x="1880020" y="9967598"/>
                </a:lnTo>
                <a:close/>
              </a:path>
              <a:path w="2749550" h="10295255">
                <a:moveTo>
                  <a:pt x="2135291" y="9820287"/>
                </a:moveTo>
                <a:lnTo>
                  <a:pt x="2101278" y="9839915"/>
                </a:lnTo>
                <a:lnTo>
                  <a:pt x="2003583" y="9735000"/>
                </a:lnTo>
                <a:lnTo>
                  <a:pt x="2038552" y="9714820"/>
                </a:lnTo>
                <a:lnTo>
                  <a:pt x="2135291" y="9820287"/>
                </a:lnTo>
                <a:close/>
              </a:path>
              <a:path w="2749550" h="10295255">
                <a:moveTo>
                  <a:pt x="2166274" y="9802407"/>
                </a:moveTo>
                <a:lnTo>
                  <a:pt x="2144967" y="9814703"/>
                </a:lnTo>
                <a:lnTo>
                  <a:pt x="2048087" y="9709318"/>
                </a:lnTo>
                <a:lnTo>
                  <a:pt x="2071034" y="9696076"/>
                </a:lnTo>
                <a:lnTo>
                  <a:pt x="2166274" y="9802407"/>
                </a:lnTo>
                <a:close/>
              </a:path>
              <a:path w="2749550" h="10295255">
                <a:moveTo>
                  <a:pt x="2250419" y="9753849"/>
                </a:moveTo>
                <a:lnTo>
                  <a:pt x="2243926" y="9757596"/>
                </a:lnTo>
                <a:lnTo>
                  <a:pt x="2154707" y="9647790"/>
                </a:lnTo>
                <a:lnTo>
                  <a:pt x="2160785" y="9644282"/>
                </a:lnTo>
                <a:lnTo>
                  <a:pt x="2250419" y="9753849"/>
                </a:lnTo>
                <a:close/>
              </a:path>
              <a:path w="2749550" h="10295255">
                <a:moveTo>
                  <a:pt x="2278198" y="9737818"/>
                </a:moveTo>
                <a:lnTo>
                  <a:pt x="2275928" y="9739129"/>
                </a:lnTo>
                <a:lnTo>
                  <a:pt x="2187526" y="9628851"/>
                </a:lnTo>
                <a:lnTo>
                  <a:pt x="2190481" y="9627145"/>
                </a:lnTo>
                <a:lnTo>
                  <a:pt x="2278198" y="9737818"/>
                </a:lnTo>
                <a:close/>
              </a:path>
              <a:path w="2749550" h="10295255">
                <a:moveTo>
                  <a:pt x="2348666" y="9697153"/>
                </a:moveTo>
                <a:lnTo>
                  <a:pt x="2340496" y="9701868"/>
                </a:lnTo>
                <a:lnTo>
                  <a:pt x="2259447" y="9587347"/>
                </a:lnTo>
                <a:lnTo>
                  <a:pt x="2267197" y="9582874"/>
                </a:lnTo>
                <a:lnTo>
                  <a:pt x="2348666" y="9697153"/>
                </a:lnTo>
                <a:close/>
              </a:path>
              <a:path w="2749550" h="10295255">
                <a:moveTo>
                  <a:pt x="2368547" y="9685680"/>
                </a:moveTo>
                <a:lnTo>
                  <a:pt x="2358317" y="9691584"/>
                </a:lnTo>
                <a:lnTo>
                  <a:pt x="2276931" y="9577257"/>
                </a:lnTo>
                <a:lnTo>
                  <a:pt x="2287025" y="9571432"/>
                </a:lnTo>
                <a:lnTo>
                  <a:pt x="2368547" y="9685680"/>
                </a:lnTo>
                <a:close/>
              </a:path>
              <a:path w="2749550" h="10295255">
                <a:moveTo>
                  <a:pt x="2412815" y="9660134"/>
                </a:moveTo>
                <a:lnTo>
                  <a:pt x="2342436" y="9539456"/>
                </a:lnTo>
                <a:lnTo>
                  <a:pt x="2371434" y="9522721"/>
                </a:lnTo>
                <a:lnTo>
                  <a:pt x="2412815" y="9660134"/>
                </a:lnTo>
                <a:close/>
              </a:path>
              <a:path w="2749550" h="10295255">
                <a:moveTo>
                  <a:pt x="1364161" y="10294613"/>
                </a:moveTo>
                <a:lnTo>
                  <a:pt x="1354855" y="10285321"/>
                </a:lnTo>
                <a:lnTo>
                  <a:pt x="1361860" y="10266616"/>
                </a:lnTo>
                <a:lnTo>
                  <a:pt x="1366289" y="10264060"/>
                </a:lnTo>
                <a:lnTo>
                  <a:pt x="1364161" y="10294613"/>
                </a:lnTo>
                <a:close/>
              </a:path>
              <a:path w="2749550" h="10295255">
                <a:moveTo>
                  <a:pt x="1366282" y="10293390"/>
                </a:moveTo>
                <a:lnTo>
                  <a:pt x="1364161" y="10294613"/>
                </a:lnTo>
                <a:lnTo>
                  <a:pt x="1366289" y="10264060"/>
                </a:lnTo>
                <a:lnTo>
                  <a:pt x="1369313" y="10262315"/>
                </a:lnTo>
                <a:lnTo>
                  <a:pt x="1366282" y="10293390"/>
                </a:lnTo>
                <a:close/>
              </a:path>
              <a:path w="2749550" h="10295255">
                <a:moveTo>
                  <a:pt x="1418838" y="10292387"/>
                </a:moveTo>
                <a:lnTo>
                  <a:pt x="1366282" y="10293390"/>
                </a:lnTo>
                <a:lnTo>
                  <a:pt x="1369313" y="10262315"/>
                </a:lnTo>
                <a:lnTo>
                  <a:pt x="1409596" y="10239068"/>
                </a:lnTo>
                <a:lnTo>
                  <a:pt x="1418838" y="10292387"/>
                </a:lnTo>
                <a:close/>
              </a:path>
              <a:path w="2749550" h="10295255">
                <a:moveTo>
                  <a:pt x="2141980" y="9963056"/>
                </a:moveTo>
                <a:lnTo>
                  <a:pt x="2139470" y="9964504"/>
                </a:lnTo>
                <a:lnTo>
                  <a:pt x="2045433" y="9872141"/>
                </a:lnTo>
                <a:lnTo>
                  <a:pt x="2047746" y="9870807"/>
                </a:lnTo>
                <a:lnTo>
                  <a:pt x="2141980" y="9963056"/>
                </a:lnTo>
                <a:close/>
              </a:path>
              <a:path w="2749550" h="10295255">
                <a:moveTo>
                  <a:pt x="2178874" y="9941766"/>
                </a:moveTo>
                <a:lnTo>
                  <a:pt x="2167781" y="9948167"/>
                </a:lnTo>
                <a:lnTo>
                  <a:pt x="2075961" y="9854525"/>
                </a:lnTo>
                <a:lnTo>
                  <a:pt x="2086119" y="9848663"/>
                </a:lnTo>
                <a:lnTo>
                  <a:pt x="2178874" y="9941766"/>
                </a:lnTo>
                <a:close/>
              </a:path>
              <a:path w="2749550" h="10295255">
                <a:moveTo>
                  <a:pt x="2269296" y="9889585"/>
                </a:moveTo>
                <a:lnTo>
                  <a:pt x="2260159" y="9894858"/>
                </a:lnTo>
                <a:lnTo>
                  <a:pt x="2175377" y="9797154"/>
                </a:lnTo>
                <a:lnTo>
                  <a:pt x="2184082" y="9792131"/>
                </a:lnTo>
                <a:lnTo>
                  <a:pt x="2269296" y="9889585"/>
                </a:lnTo>
                <a:close/>
              </a:path>
              <a:path w="2749550" h="10295255">
                <a:moveTo>
                  <a:pt x="2299157" y="9872353"/>
                </a:moveTo>
                <a:lnTo>
                  <a:pt x="2296144" y="9874092"/>
                </a:lnTo>
                <a:lnTo>
                  <a:pt x="2212242" y="9775880"/>
                </a:lnTo>
                <a:lnTo>
                  <a:pt x="2215770" y="9773844"/>
                </a:lnTo>
                <a:lnTo>
                  <a:pt x="2299157" y="9872353"/>
                </a:lnTo>
                <a:close/>
              </a:path>
              <a:path w="2749550" h="10295255">
                <a:moveTo>
                  <a:pt x="2361479" y="9836388"/>
                </a:moveTo>
                <a:lnTo>
                  <a:pt x="2353731" y="9840860"/>
                </a:lnTo>
                <a:lnTo>
                  <a:pt x="2276856" y="9738593"/>
                </a:lnTo>
                <a:lnTo>
                  <a:pt x="2284185" y="9734364"/>
                </a:lnTo>
                <a:lnTo>
                  <a:pt x="2361479" y="9836388"/>
                </a:lnTo>
                <a:close/>
              </a:path>
              <a:path w="2749550" h="10295255">
                <a:moveTo>
                  <a:pt x="2330088" y="9751863"/>
                </a:moveTo>
                <a:lnTo>
                  <a:pt x="2307480" y="9720921"/>
                </a:lnTo>
                <a:lnTo>
                  <a:pt x="2307827" y="9720720"/>
                </a:lnTo>
                <a:lnTo>
                  <a:pt x="2330088" y="9751863"/>
                </a:lnTo>
                <a:close/>
              </a:path>
              <a:path w="2749550" h="10295255">
                <a:moveTo>
                  <a:pt x="2433625" y="9794755"/>
                </a:moveTo>
                <a:lnTo>
                  <a:pt x="2424179" y="9800206"/>
                </a:lnTo>
                <a:lnTo>
                  <a:pt x="2356281" y="9692759"/>
                </a:lnTo>
                <a:lnTo>
                  <a:pt x="2365298" y="9687555"/>
                </a:lnTo>
                <a:lnTo>
                  <a:pt x="2433625" y="9794755"/>
                </a:lnTo>
                <a:close/>
              </a:path>
              <a:path w="2749550" h="10295255">
                <a:moveTo>
                  <a:pt x="2453073" y="9783532"/>
                </a:moveTo>
                <a:lnTo>
                  <a:pt x="2442819" y="9789449"/>
                </a:lnTo>
                <a:lnTo>
                  <a:pt x="2374680" y="9682141"/>
                </a:lnTo>
                <a:lnTo>
                  <a:pt x="2384993" y="9676190"/>
                </a:lnTo>
                <a:lnTo>
                  <a:pt x="2453073" y="9783532"/>
                </a:lnTo>
                <a:close/>
              </a:path>
              <a:path w="2749550" h="10295255">
                <a:moveTo>
                  <a:pt x="2383806" y="9823504"/>
                </a:moveTo>
                <a:lnTo>
                  <a:pt x="2382900" y="9824027"/>
                </a:lnTo>
                <a:lnTo>
                  <a:pt x="2330088" y="9751863"/>
                </a:lnTo>
                <a:lnTo>
                  <a:pt x="2383806" y="9823504"/>
                </a:lnTo>
                <a:close/>
              </a:path>
              <a:path w="2749550" h="10295255">
                <a:moveTo>
                  <a:pt x="2196204" y="10093057"/>
                </a:moveTo>
                <a:lnTo>
                  <a:pt x="2167490" y="10109627"/>
                </a:lnTo>
                <a:lnTo>
                  <a:pt x="2062174" y="10009111"/>
                </a:lnTo>
                <a:lnTo>
                  <a:pt x="2093257" y="9991173"/>
                </a:lnTo>
                <a:lnTo>
                  <a:pt x="2196204" y="10093057"/>
                </a:lnTo>
                <a:close/>
              </a:path>
              <a:path w="2749550" h="10295255">
                <a:moveTo>
                  <a:pt x="2248557" y="10062846"/>
                </a:moveTo>
                <a:lnTo>
                  <a:pt x="2231932" y="10072440"/>
                </a:lnTo>
                <a:lnTo>
                  <a:pt x="2130984" y="9969402"/>
                </a:lnTo>
                <a:lnTo>
                  <a:pt x="2145988" y="9960743"/>
                </a:lnTo>
                <a:lnTo>
                  <a:pt x="2248557" y="10062846"/>
                </a:lnTo>
                <a:close/>
              </a:path>
              <a:path w="2749550" h="10295255">
                <a:moveTo>
                  <a:pt x="2429029" y="10119992"/>
                </a:moveTo>
                <a:lnTo>
                  <a:pt x="2408522" y="10131826"/>
                </a:lnTo>
                <a:lnTo>
                  <a:pt x="2262187" y="9967002"/>
                </a:lnTo>
                <a:lnTo>
                  <a:pt x="2221213" y="9917333"/>
                </a:lnTo>
                <a:lnTo>
                  <a:pt x="2223564" y="9915976"/>
                </a:lnTo>
                <a:lnTo>
                  <a:pt x="2316740" y="10023499"/>
                </a:lnTo>
                <a:lnTo>
                  <a:pt x="2334785" y="10013086"/>
                </a:lnTo>
                <a:lnTo>
                  <a:pt x="2429029" y="10119992"/>
                </a:lnTo>
                <a:close/>
              </a:path>
              <a:path w="2749550" h="10295255">
                <a:moveTo>
                  <a:pt x="2348654" y="10005082"/>
                </a:moveTo>
                <a:lnTo>
                  <a:pt x="2335004" y="10012959"/>
                </a:lnTo>
                <a:lnTo>
                  <a:pt x="2243361" y="9904552"/>
                </a:lnTo>
                <a:lnTo>
                  <a:pt x="2256561" y="9896934"/>
                </a:lnTo>
                <a:lnTo>
                  <a:pt x="2348654" y="10005082"/>
                </a:lnTo>
                <a:close/>
              </a:path>
              <a:path w="2749550" h="10295255">
                <a:moveTo>
                  <a:pt x="2406713" y="9971577"/>
                </a:moveTo>
                <a:lnTo>
                  <a:pt x="2382761" y="9985400"/>
                </a:lnTo>
                <a:lnTo>
                  <a:pt x="2297269" y="9873443"/>
                </a:lnTo>
                <a:lnTo>
                  <a:pt x="2323035" y="9858574"/>
                </a:lnTo>
                <a:lnTo>
                  <a:pt x="2406713" y="9971577"/>
                </a:lnTo>
                <a:close/>
              </a:path>
              <a:path w="2749550" h="10295255">
                <a:moveTo>
                  <a:pt x="2429130" y="9958641"/>
                </a:moveTo>
                <a:lnTo>
                  <a:pt x="2416637" y="9965851"/>
                </a:lnTo>
                <a:lnTo>
                  <a:pt x="2333012" y="9852816"/>
                </a:lnTo>
                <a:lnTo>
                  <a:pt x="2346424" y="9845076"/>
                </a:lnTo>
                <a:lnTo>
                  <a:pt x="2429130" y="9958641"/>
                </a:lnTo>
                <a:close/>
              </a:path>
              <a:path w="2749550" h="10295255">
                <a:moveTo>
                  <a:pt x="2459656" y="9941025"/>
                </a:moveTo>
                <a:lnTo>
                  <a:pt x="2450630" y="9946234"/>
                </a:lnTo>
                <a:lnTo>
                  <a:pt x="2374037" y="9829142"/>
                </a:lnTo>
                <a:lnTo>
                  <a:pt x="2382634" y="9824180"/>
                </a:lnTo>
                <a:lnTo>
                  <a:pt x="2459656" y="9941025"/>
                </a:lnTo>
                <a:close/>
              </a:path>
              <a:path w="2749550" h="10295255">
                <a:moveTo>
                  <a:pt x="2479709" y="9929453"/>
                </a:moveTo>
                <a:lnTo>
                  <a:pt x="2469122" y="9935563"/>
                </a:lnTo>
                <a:lnTo>
                  <a:pt x="2392255" y="9818628"/>
                </a:lnTo>
                <a:lnTo>
                  <a:pt x="2403333" y="9812235"/>
                </a:lnTo>
                <a:lnTo>
                  <a:pt x="2479709" y="9929453"/>
                </a:lnTo>
                <a:close/>
              </a:path>
              <a:path w="2749550" h="10295255">
                <a:moveTo>
                  <a:pt x="2297889" y="10195670"/>
                </a:moveTo>
                <a:lnTo>
                  <a:pt x="2275869" y="10208377"/>
                </a:lnTo>
                <a:lnTo>
                  <a:pt x="2169141" y="10108675"/>
                </a:lnTo>
                <a:lnTo>
                  <a:pt x="2194670" y="10093943"/>
                </a:lnTo>
                <a:lnTo>
                  <a:pt x="2297889" y="10195670"/>
                </a:lnTo>
                <a:close/>
              </a:path>
              <a:path w="2749550" h="10295255">
                <a:moveTo>
                  <a:pt x="2345018" y="10168473"/>
                </a:moveTo>
                <a:lnTo>
                  <a:pt x="2312578" y="10187193"/>
                </a:lnTo>
                <a:lnTo>
                  <a:pt x="2208507" y="10085958"/>
                </a:lnTo>
                <a:lnTo>
                  <a:pt x="2242721" y="10066214"/>
                </a:lnTo>
                <a:lnTo>
                  <a:pt x="2345018" y="10168473"/>
                </a:lnTo>
                <a:close/>
              </a:path>
              <a:path w="2749550" h="10295255">
                <a:moveTo>
                  <a:pt x="2386315" y="10144641"/>
                </a:moveTo>
                <a:lnTo>
                  <a:pt x="2380840" y="10147801"/>
                </a:lnTo>
                <a:lnTo>
                  <a:pt x="2285137" y="10041736"/>
                </a:lnTo>
                <a:lnTo>
                  <a:pt x="2290813" y="10038460"/>
                </a:lnTo>
                <a:lnTo>
                  <a:pt x="2386315" y="10144641"/>
                </a:lnTo>
                <a:close/>
              </a:path>
              <a:path w="2749550" h="10295255">
                <a:moveTo>
                  <a:pt x="2443951" y="10111381"/>
                </a:moveTo>
                <a:lnTo>
                  <a:pt x="2380078" y="10030937"/>
                </a:lnTo>
                <a:lnTo>
                  <a:pt x="2356296" y="10000672"/>
                </a:lnTo>
                <a:lnTo>
                  <a:pt x="2357193" y="10000154"/>
                </a:lnTo>
                <a:lnTo>
                  <a:pt x="2443951" y="10111381"/>
                </a:lnTo>
                <a:close/>
              </a:path>
              <a:path w="2749550" h="10295255">
                <a:moveTo>
                  <a:pt x="2473404" y="10094384"/>
                </a:moveTo>
                <a:lnTo>
                  <a:pt x="2459252" y="10102551"/>
                </a:lnTo>
                <a:lnTo>
                  <a:pt x="2373193" y="9990921"/>
                </a:lnTo>
                <a:lnTo>
                  <a:pt x="2387324" y="9982766"/>
                </a:lnTo>
                <a:lnTo>
                  <a:pt x="2473404" y="10094384"/>
                </a:lnTo>
                <a:close/>
              </a:path>
              <a:path w="2749550" h="10295255">
                <a:moveTo>
                  <a:pt x="2497746" y="10080337"/>
                </a:moveTo>
                <a:lnTo>
                  <a:pt x="2487247" y="10086396"/>
                </a:lnTo>
                <a:lnTo>
                  <a:pt x="2407995" y="9970838"/>
                </a:lnTo>
                <a:lnTo>
                  <a:pt x="2418425" y="9964819"/>
                </a:lnTo>
                <a:lnTo>
                  <a:pt x="2497746" y="10080337"/>
                </a:lnTo>
                <a:close/>
              </a:path>
              <a:path w="2749550" h="10295255">
                <a:moveTo>
                  <a:pt x="2518530" y="10068343"/>
                </a:moveTo>
                <a:lnTo>
                  <a:pt x="2507462" y="10074730"/>
                </a:lnTo>
                <a:lnTo>
                  <a:pt x="2428262" y="9959142"/>
                </a:lnTo>
                <a:lnTo>
                  <a:pt x="2439971" y="9952385"/>
                </a:lnTo>
                <a:lnTo>
                  <a:pt x="2518530" y="10068343"/>
                </a:lnTo>
                <a:close/>
              </a:path>
              <a:path w="2749550" h="10295255">
                <a:moveTo>
                  <a:pt x="2387883" y="10290366"/>
                </a:moveTo>
                <a:lnTo>
                  <a:pt x="2316091" y="10287807"/>
                </a:lnTo>
                <a:lnTo>
                  <a:pt x="2243952" y="10226796"/>
                </a:lnTo>
                <a:lnTo>
                  <a:pt x="2287070" y="10201913"/>
                </a:lnTo>
                <a:lnTo>
                  <a:pt x="2387883" y="10290366"/>
                </a:lnTo>
                <a:close/>
              </a:path>
              <a:path w="2749550" h="10295255">
                <a:moveTo>
                  <a:pt x="2450347" y="10268983"/>
                </a:moveTo>
                <a:lnTo>
                  <a:pt x="2414253" y="10289811"/>
                </a:lnTo>
                <a:lnTo>
                  <a:pt x="2312279" y="10187366"/>
                </a:lnTo>
                <a:lnTo>
                  <a:pt x="2365082" y="10156894"/>
                </a:lnTo>
                <a:lnTo>
                  <a:pt x="2450347" y="10268983"/>
                </a:lnTo>
                <a:close/>
              </a:path>
              <a:path w="2749550" h="10295255">
                <a:moveTo>
                  <a:pt x="2483124" y="10250068"/>
                </a:moveTo>
                <a:lnTo>
                  <a:pt x="2475681" y="10254363"/>
                </a:lnTo>
                <a:lnTo>
                  <a:pt x="2372673" y="10152514"/>
                </a:lnTo>
                <a:lnTo>
                  <a:pt x="2387344" y="10144048"/>
                </a:lnTo>
                <a:lnTo>
                  <a:pt x="2483124" y="10250068"/>
                </a:lnTo>
                <a:close/>
              </a:path>
              <a:path w="2749550" h="10295255">
                <a:moveTo>
                  <a:pt x="2515798" y="10231212"/>
                </a:moveTo>
                <a:lnTo>
                  <a:pt x="2499769" y="10240462"/>
                </a:lnTo>
                <a:lnTo>
                  <a:pt x="2403736" y="10134588"/>
                </a:lnTo>
                <a:lnTo>
                  <a:pt x="2426429" y="10121492"/>
                </a:lnTo>
                <a:lnTo>
                  <a:pt x="2515798" y="10231212"/>
                </a:lnTo>
                <a:close/>
              </a:path>
              <a:path w="2749550" h="10295255">
                <a:moveTo>
                  <a:pt x="2553826" y="10209267"/>
                </a:moveTo>
                <a:lnTo>
                  <a:pt x="2537521" y="10218677"/>
                </a:lnTo>
                <a:lnTo>
                  <a:pt x="2450122" y="10107820"/>
                </a:lnTo>
                <a:lnTo>
                  <a:pt x="2472878" y="10094688"/>
                </a:lnTo>
                <a:lnTo>
                  <a:pt x="2553826" y="10209267"/>
                </a:lnTo>
                <a:close/>
              </a:path>
              <a:path w="2749550" h="10295255">
                <a:moveTo>
                  <a:pt x="2573287" y="10198037"/>
                </a:moveTo>
                <a:lnTo>
                  <a:pt x="2565528" y="10202514"/>
                </a:lnTo>
                <a:lnTo>
                  <a:pt x="2485660" y="10087312"/>
                </a:lnTo>
                <a:lnTo>
                  <a:pt x="2529631" y="10061937"/>
                </a:lnTo>
                <a:lnTo>
                  <a:pt x="2573287" y="10198037"/>
                </a:lnTo>
                <a:close/>
              </a:path>
              <a:path w="2749550" h="10295255">
                <a:moveTo>
                  <a:pt x="2600926" y="10284728"/>
                </a:moveTo>
                <a:lnTo>
                  <a:pt x="2568137" y="10288987"/>
                </a:lnTo>
                <a:lnTo>
                  <a:pt x="2524290" y="10226312"/>
                </a:lnTo>
                <a:lnTo>
                  <a:pt x="2555965" y="10208033"/>
                </a:lnTo>
                <a:lnTo>
                  <a:pt x="2594503" y="10273771"/>
                </a:lnTo>
                <a:lnTo>
                  <a:pt x="2600926" y="10284728"/>
                </a:lnTo>
                <a:close/>
              </a:path>
              <a:path w="2749550" h="10295255">
                <a:moveTo>
                  <a:pt x="2646877" y="10287537"/>
                </a:moveTo>
                <a:lnTo>
                  <a:pt x="2608886" y="10294797"/>
                </a:lnTo>
                <a:lnTo>
                  <a:pt x="2556950" y="10207465"/>
                </a:lnTo>
                <a:lnTo>
                  <a:pt x="2587231" y="10189990"/>
                </a:lnTo>
                <a:lnTo>
                  <a:pt x="2646877" y="10287537"/>
                </a:lnTo>
                <a:close/>
              </a:path>
              <a:path w="2749550" h="10295255">
                <a:moveTo>
                  <a:pt x="23815" y="9467814"/>
                </a:moveTo>
                <a:lnTo>
                  <a:pt x="17079" y="9471701"/>
                </a:lnTo>
                <a:lnTo>
                  <a:pt x="6297" y="9460565"/>
                </a:lnTo>
                <a:lnTo>
                  <a:pt x="6297" y="9449596"/>
                </a:lnTo>
                <a:lnTo>
                  <a:pt x="23815" y="9467814"/>
                </a:lnTo>
                <a:close/>
              </a:path>
              <a:path w="2749550" h="10295255">
                <a:moveTo>
                  <a:pt x="64622" y="9444265"/>
                </a:moveTo>
                <a:lnTo>
                  <a:pt x="63111" y="9445137"/>
                </a:lnTo>
                <a:lnTo>
                  <a:pt x="6297" y="9388448"/>
                </a:lnTo>
                <a:lnTo>
                  <a:pt x="6297" y="9385243"/>
                </a:lnTo>
                <a:lnTo>
                  <a:pt x="64622" y="9444265"/>
                </a:lnTo>
                <a:close/>
              </a:path>
              <a:path w="2749550" h="10295255">
                <a:moveTo>
                  <a:pt x="12339" y="9631886"/>
                </a:moveTo>
                <a:lnTo>
                  <a:pt x="6297" y="9635373"/>
                </a:lnTo>
                <a:lnTo>
                  <a:pt x="6297" y="9625563"/>
                </a:lnTo>
                <a:lnTo>
                  <a:pt x="12339" y="9631886"/>
                </a:lnTo>
                <a:close/>
              </a:path>
              <a:path w="2749550" h="10295255">
                <a:moveTo>
                  <a:pt x="200327" y="9680853"/>
                </a:moveTo>
                <a:lnTo>
                  <a:pt x="195642" y="9683556"/>
                </a:lnTo>
                <a:lnTo>
                  <a:pt x="89973" y="9587086"/>
                </a:lnTo>
                <a:lnTo>
                  <a:pt x="95208" y="9584065"/>
                </a:lnTo>
                <a:lnTo>
                  <a:pt x="200327" y="9680853"/>
                </a:lnTo>
                <a:close/>
              </a:path>
              <a:path w="2749550" h="10295255">
                <a:moveTo>
                  <a:pt x="139727" y="9873273"/>
                </a:moveTo>
                <a:lnTo>
                  <a:pt x="134527" y="9876274"/>
                </a:lnTo>
                <a:lnTo>
                  <a:pt x="30479" y="9778868"/>
                </a:lnTo>
                <a:lnTo>
                  <a:pt x="36206" y="9775563"/>
                </a:lnTo>
                <a:lnTo>
                  <a:pt x="139727" y="9873273"/>
                </a:lnTo>
                <a:close/>
              </a:path>
              <a:path w="2749550" h="10295255">
                <a:moveTo>
                  <a:pt x="191094" y="9843630"/>
                </a:moveTo>
                <a:lnTo>
                  <a:pt x="186445" y="9846313"/>
                </a:lnTo>
                <a:lnTo>
                  <a:pt x="81256" y="9749566"/>
                </a:lnTo>
                <a:lnTo>
                  <a:pt x="86461" y="9746562"/>
                </a:lnTo>
                <a:lnTo>
                  <a:pt x="191094" y="9843630"/>
                </a:lnTo>
                <a:close/>
              </a:path>
              <a:path w="2749550" h="10295255">
                <a:moveTo>
                  <a:pt x="137337" y="10032102"/>
                </a:moveTo>
                <a:lnTo>
                  <a:pt x="96753" y="10055522"/>
                </a:lnTo>
                <a:lnTo>
                  <a:pt x="6297" y="9967640"/>
                </a:lnTo>
                <a:lnTo>
                  <a:pt x="6297" y="9950273"/>
                </a:lnTo>
                <a:lnTo>
                  <a:pt x="34297" y="9934114"/>
                </a:lnTo>
                <a:lnTo>
                  <a:pt x="137337" y="10032102"/>
                </a:lnTo>
                <a:close/>
              </a:path>
              <a:path w="2749550" h="10295255">
                <a:moveTo>
                  <a:pt x="86697" y="10061325"/>
                </a:moveTo>
                <a:lnTo>
                  <a:pt x="46799" y="10084349"/>
                </a:lnTo>
                <a:lnTo>
                  <a:pt x="6297" y="10044210"/>
                </a:lnTo>
                <a:lnTo>
                  <a:pt x="6297" y="9983444"/>
                </a:lnTo>
                <a:lnTo>
                  <a:pt x="86697" y="10061325"/>
                </a:lnTo>
                <a:close/>
              </a:path>
              <a:path w="2749550" h="10295255">
                <a:moveTo>
                  <a:pt x="18110" y="10258355"/>
                </a:moveTo>
                <a:lnTo>
                  <a:pt x="10991" y="10262463"/>
                </a:lnTo>
                <a:lnTo>
                  <a:pt x="6297" y="10257639"/>
                </a:lnTo>
                <a:lnTo>
                  <a:pt x="6297" y="10246118"/>
                </a:lnTo>
                <a:lnTo>
                  <a:pt x="18110" y="10258355"/>
                </a:lnTo>
                <a:close/>
              </a:path>
              <a:path w="2749550" h="10295255">
                <a:moveTo>
                  <a:pt x="62339" y="10232831"/>
                </a:moveTo>
                <a:lnTo>
                  <a:pt x="56162" y="10236396"/>
                </a:lnTo>
                <a:lnTo>
                  <a:pt x="6297" y="10186622"/>
                </a:lnTo>
                <a:lnTo>
                  <a:pt x="6297" y="10176468"/>
                </a:lnTo>
                <a:lnTo>
                  <a:pt x="62339" y="10232831"/>
                </a:lnTo>
                <a:close/>
              </a:path>
              <a:path w="2749550" h="10295255">
                <a:moveTo>
                  <a:pt x="381309" y="10048761"/>
                </a:moveTo>
                <a:lnTo>
                  <a:pt x="334326" y="10075874"/>
                </a:lnTo>
                <a:lnTo>
                  <a:pt x="230124" y="9978556"/>
                </a:lnTo>
                <a:lnTo>
                  <a:pt x="273998" y="9953238"/>
                </a:lnTo>
                <a:lnTo>
                  <a:pt x="381309" y="10048761"/>
                </a:lnTo>
                <a:close/>
              </a:path>
              <a:path w="2749550" h="10295255">
                <a:moveTo>
                  <a:pt x="261034" y="10275609"/>
                </a:moveTo>
                <a:lnTo>
                  <a:pt x="257066" y="10277899"/>
                </a:lnTo>
                <a:lnTo>
                  <a:pt x="149634" y="10182455"/>
                </a:lnTo>
                <a:lnTo>
                  <a:pt x="154311" y="10179756"/>
                </a:lnTo>
                <a:lnTo>
                  <a:pt x="261034" y="10275609"/>
                </a:lnTo>
                <a:close/>
              </a:path>
              <a:path w="2749550" h="10295255">
                <a:moveTo>
                  <a:pt x="348857" y="10224928"/>
                </a:moveTo>
                <a:lnTo>
                  <a:pt x="307526" y="10248780"/>
                </a:lnTo>
                <a:lnTo>
                  <a:pt x="202469" y="10151965"/>
                </a:lnTo>
                <a:lnTo>
                  <a:pt x="242976" y="10128590"/>
                </a:lnTo>
                <a:lnTo>
                  <a:pt x="348857" y="10224928"/>
                </a:lnTo>
                <a:close/>
              </a:path>
              <a:path w="2749550" h="10295255">
                <a:moveTo>
                  <a:pt x="554674" y="10294883"/>
                </a:moveTo>
                <a:lnTo>
                  <a:pt x="500491" y="10294883"/>
                </a:lnTo>
                <a:lnTo>
                  <a:pt x="532905" y="10276178"/>
                </a:lnTo>
                <a:lnTo>
                  <a:pt x="554674" y="10294883"/>
                </a:lnTo>
                <a:close/>
              </a:path>
              <a:path w="2749550" h="10295255">
                <a:moveTo>
                  <a:pt x="2695812" y="10294883"/>
                </a:moveTo>
                <a:lnTo>
                  <a:pt x="2683212" y="10294883"/>
                </a:lnTo>
                <a:lnTo>
                  <a:pt x="2691741" y="10289961"/>
                </a:lnTo>
                <a:lnTo>
                  <a:pt x="2695812" y="10294883"/>
                </a:lnTo>
                <a:close/>
              </a:path>
              <a:path w="2749550" h="10295255">
                <a:moveTo>
                  <a:pt x="2699557" y="10294686"/>
                </a:moveTo>
                <a:lnTo>
                  <a:pt x="2699216" y="10294883"/>
                </a:lnTo>
                <a:lnTo>
                  <a:pt x="2694375" y="10288441"/>
                </a:lnTo>
                <a:lnTo>
                  <a:pt x="2699557" y="10294686"/>
                </a:lnTo>
                <a:close/>
              </a:path>
              <a:path w="2749550" h="10295255">
                <a:moveTo>
                  <a:pt x="2748960" y="10294883"/>
                </a:moveTo>
                <a:lnTo>
                  <a:pt x="2741739" y="10294883"/>
                </a:lnTo>
                <a:lnTo>
                  <a:pt x="2723261" y="10271772"/>
                </a:lnTo>
                <a:lnTo>
                  <a:pt x="2727901" y="10269094"/>
                </a:lnTo>
                <a:lnTo>
                  <a:pt x="2748960" y="10294883"/>
                </a:lnTo>
                <a:close/>
              </a:path>
            </a:pathLst>
          </a:custGeom>
          <a:solidFill>
            <a:srgbClr val="004AAC">
              <a:alpha val="50000"/>
            </a:srgbClr>
          </a:solidFill>
        </p:spPr>
        <p:txBody>
          <a:bodyPr wrap="square" lIns="0" tIns="0" rIns="0" bIns="0" rtlCol="0"/>
          <a:lstStyle/>
          <a:p>
            <a:endParaRPr/>
          </a:p>
        </p:txBody>
      </p:sp>
      <p:sp>
        <p:nvSpPr>
          <p:cNvPr id="9" name="object 9"/>
          <p:cNvSpPr txBox="1"/>
          <p:nvPr/>
        </p:nvSpPr>
        <p:spPr>
          <a:xfrm>
            <a:off x="3299520" y="1638300"/>
            <a:ext cx="7230745" cy="7900817"/>
          </a:xfrm>
          <a:prstGeom prst="rect">
            <a:avLst/>
          </a:prstGeom>
        </p:spPr>
        <p:txBody>
          <a:bodyPr vert="horz" wrap="square" lIns="0" tIns="16510" rIns="0" bIns="0" rtlCol="0">
            <a:spAutoFit/>
          </a:bodyPr>
          <a:lstStyle/>
          <a:p>
            <a:pPr marL="527050" indent="-514350">
              <a:lnSpc>
                <a:spcPct val="150000"/>
              </a:lnSpc>
              <a:spcBef>
                <a:spcPts val="130"/>
              </a:spcBef>
              <a:buFont typeface="+mj-lt"/>
              <a:buAutoNum type="arabicPeriod"/>
            </a:pPr>
            <a:r>
              <a:rPr lang="en-IN" sz="2600" b="1" spc="385" dirty="0">
                <a:solidFill>
                  <a:srgbClr val="0070C0"/>
                </a:solidFill>
                <a:latin typeface="Times New Roman" panose="02020603050405020304" pitchFamily="18" charset="0"/>
                <a:cs typeface="Times New Roman" panose="02020603050405020304" pitchFamily="18" charset="0"/>
              </a:rPr>
              <a:t>ABSTRACT</a:t>
            </a:r>
            <a:endParaRPr lang="en-IN" sz="2600" b="1" dirty="0">
              <a:solidFill>
                <a:srgbClr val="0070C0"/>
              </a:solidFill>
              <a:latin typeface="Times New Roman" panose="02020603050405020304" pitchFamily="18" charset="0"/>
              <a:cs typeface="Times New Roman" panose="02020603050405020304" pitchFamily="18" charset="0"/>
            </a:endParaRPr>
          </a:p>
          <a:p>
            <a:pPr marL="527050" indent="-514350">
              <a:lnSpc>
                <a:spcPct val="150000"/>
              </a:lnSpc>
              <a:spcBef>
                <a:spcPts val="130"/>
              </a:spcBef>
              <a:buFont typeface="+mj-lt"/>
              <a:buAutoNum type="arabicPeriod"/>
            </a:pPr>
            <a:r>
              <a:rPr lang="en-IN" sz="26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What is Churn?</a:t>
            </a:r>
          </a:p>
          <a:p>
            <a:pPr marL="527050" indent="-514350">
              <a:lnSpc>
                <a:spcPct val="150000"/>
              </a:lnSpc>
              <a:spcBef>
                <a:spcPts val="130"/>
              </a:spcBef>
              <a:buFont typeface="+mj-lt"/>
              <a:buAutoNum type="arabicPeriod"/>
            </a:pPr>
            <a:r>
              <a:rPr lang="en-IN" sz="2600" b="1" dirty="0">
                <a:solidFill>
                  <a:srgbClr val="0070C0"/>
                </a:solidFill>
                <a:latin typeface="Times New Roman" panose="02020603050405020304" pitchFamily="18" charset="0"/>
                <a:cs typeface="Times New Roman" panose="02020603050405020304" pitchFamily="18" charset="0"/>
              </a:rPr>
              <a:t>Dataset Overview</a:t>
            </a:r>
          </a:p>
          <a:p>
            <a:pPr marL="527050" indent="-514350">
              <a:lnSpc>
                <a:spcPct val="150000"/>
              </a:lnSpc>
              <a:spcBef>
                <a:spcPts val="130"/>
              </a:spcBef>
              <a:buFont typeface="+mj-lt"/>
              <a:buAutoNum type="arabicPeriod"/>
            </a:pPr>
            <a:r>
              <a:rPr lang="en-IN" sz="2600" b="1" dirty="0">
                <a:solidFill>
                  <a:srgbClr val="0070C0"/>
                </a:solidFill>
                <a:latin typeface="Times New Roman" panose="02020603050405020304" pitchFamily="18" charset="0"/>
                <a:cs typeface="Times New Roman" panose="02020603050405020304" pitchFamily="18" charset="0"/>
              </a:rPr>
              <a:t>Data Cleaning</a:t>
            </a:r>
          </a:p>
          <a:p>
            <a:pPr marL="527050" indent="-514350">
              <a:lnSpc>
                <a:spcPct val="150000"/>
              </a:lnSpc>
              <a:spcBef>
                <a:spcPts val="130"/>
              </a:spcBef>
              <a:buFont typeface="+mj-lt"/>
              <a:buAutoNum type="arabicPeriod"/>
            </a:pPr>
            <a:r>
              <a:rPr lang="en-IN" sz="2600" b="1" dirty="0">
                <a:solidFill>
                  <a:srgbClr val="0070C0"/>
                </a:solidFill>
                <a:latin typeface="Times New Roman" panose="02020603050405020304" pitchFamily="18" charset="0"/>
                <a:cs typeface="Times New Roman" panose="02020603050405020304" pitchFamily="18" charset="0"/>
              </a:rPr>
              <a:t>Exploratory Data Analysis (EDA)</a:t>
            </a:r>
          </a:p>
          <a:p>
            <a:pPr marL="527050" indent="-514350">
              <a:lnSpc>
                <a:spcPct val="150000"/>
              </a:lnSpc>
              <a:spcBef>
                <a:spcPts val="130"/>
              </a:spcBef>
              <a:buFont typeface="+mj-lt"/>
              <a:buAutoNum type="arabicPeriod"/>
            </a:pPr>
            <a:r>
              <a:rPr lang="en-IN" sz="2600" b="1" spc="385" dirty="0">
                <a:solidFill>
                  <a:srgbClr val="0070C0"/>
                </a:solidFill>
                <a:latin typeface="Times New Roman" panose="02020603050405020304" pitchFamily="18" charset="0"/>
                <a:cs typeface="Times New Roman" panose="02020603050405020304" pitchFamily="18" charset="0"/>
              </a:rPr>
              <a:t>Data Visualization</a:t>
            </a:r>
          </a:p>
          <a:p>
            <a:pPr marL="527050" indent="-514350">
              <a:lnSpc>
                <a:spcPct val="150000"/>
              </a:lnSpc>
              <a:spcBef>
                <a:spcPts val="130"/>
              </a:spcBef>
              <a:buFont typeface="+mj-lt"/>
              <a:buAutoNum type="arabicPeriod"/>
            </a:pPr>
            <a:r>
              <a:rPr lang="en-US" sz="2600" b="1" dirty="0">
                <a:solidFill>
                  <a:srgbClr val="0070C0"/>
                </a:solidFill>
                <a:latin typeface="Times New Roman" panose="02020603050405020304" pitchFamily="18" charset="0"/>
                <a:cs typeface="Times New Roman" panose="02020603050405020304" pitchFamily="18" charset="0"/>
              </a:rPr>
              <a:t>Feature Engineering</a:t>
            </a:r>
          </a:p>
          <a:p>
            <a:pPr marL="527050" indent="-514350">
              <a:lnSpc>
                <a:spcPct val="150000"/>
              </a:lnSpc>
              <a:spcBef>
                <a:spcPts val="130"/>
              </a:spcBef>
              <a:buFont typeface="+mj-lt"/>
              <a:buAutoNum type="arabicPeriod"/>
            </a:pPr>
            <a:r>
              <a:rPr lang="en-US" sz="2600" b="1" dirty="0">
                <a:solidFill>
                  <a:srgbClr val="0070C0"/>
                </a:solidFill>
                <a:latin typeface="Times New Roman" panose="02020603050405020304" pitchFamily="18" charset="0"/>
                <a:cs typeface="Times New Roman" panose="02020603050405020304" pitchFamily="18" charset="0"/>
              </a:rPr>
              <a:t>Model Building</a:t>
            </a:r>
          </a:p>
          <a:p>
            <a:pPr marL="527050" indent="-514350">
              <a:lnSpc>
                <a:spcPct val="150000"/>
              </a:lnSpc>
              <a:spcBef>
                <a:spcPts val="130"/>
              </a:spcBef>
              <a:buFont typeface="+mj-lt"/>
              <a:buAutoNum type="arabicPeriod"/>
            </a:pPr>
            <a:r>
              <a:rPr lang="en-US" sz="26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Model Evaluation</a:t>
            </a:r>
          </a:p>
          <a:p>
            <a:pPr marL="527050" indent="-514350">
              <a:lnSpc>
                <a:spcPct val="150000"/>
              </a:lnSpc>
              <a:spcBef>
                <a:spcPts val="130"/>
              </a:spcBef>
              <a:buFont typeface="+mj-lt"/>
              <a:buAutoNum type="arabicPeriod"/>
            </a:pPr>
            <a:r>
              <a:rPr lang="en-US" sz="2600" b="1" dirty="0">
                <a:solidFill>
                  <a:srgbClr val="0070C0"/>
                </a:solidFill>
                <a:latin typeface="Times New Roman" panose="02020603050405020304" pitchFamily="18" charset="0"/>
                <a:cs typeface="Times New Roman" panose="02020603050405020304" pitchFamily="18" charset="0"/>
              </a:rPr>
              <a:t>Performance Feedback</a:t>
            </a:r>
          </a:p>
          <a:p>
            <a:pPr marL="527050" indent="-514350">
              <a:lnSpc>
                <a:spcPct val="150000"/>
              </a:lnSpc>
              <a:spcBef>
                <a:spcPts val="130"/>
              </a:spcBef>
              <a:buFont typeface="+mj-lt"/>
              <a:buAutoNum type="arabicPeriod"/>
            </a:pPr>
            <a:r>
              <a:rPr lang="en-US" sz="26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Output</a:t>
            </a:r>
          </a:p>
          <a:p>
            <a:pPr marL="527050" indent="-514350">
              <a:lnSpc>
                <a:spcPct val="150000"/>
              </a:lnSpc>
              <a:spcBef>
                <a:spcPts val="130"/>
              </a:spcBef>
              <a:buFont typeface="+mj-lt"/>
              <a:buAutoNum type="arabicPeriod"/>
            </a:pPr>
            <a:r>
              <a:rPr lang="en-US" sz="26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Deployment</a:t>
            </a:r>
          </a:p>
          <a:p>
            <a:pPr marL="527050" indent="-514350">
              <a:lnSpc>
                <a:spcPct val="150000"/>
              </a:lnSpc>
              <a:spcBef>
                <a:spcPts val="130"/>
              </a:spcBef>
              <a:buFont typeface="+mj-lt"/>
              <a:buAutoNum type="arabicPeriod"/>
            </a:pPr>
            <a:r>
              <a:rPr lang="en-US" sz="26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9" y="-8214"/>
            <a:ext cx="9272186" cy="9753556"/>
          </a:xfrm>
          <a:prstGeom prst="rect">
            <a:avLst/>
          </a:prstGeom>
        </p:spPr>
      </p:pic>
      <p:pic>
        <p:nvPicPr>
          <p:cNvPr id="3" name="object 3"/>
          <p:cNvPicPr/>
          <p:nvPr/>
        </p:nvPicPr>
        <p:blipFill>
          <a:blip r:embed="rId3" cstate="print"/>
          <a:stretch>
            <a:fillRect/>
          </a:stretch>
        </p:blipFill>
        <p:spPr>
          <a:xfrm>
            <a:off x="17315761" y="1379331"/>
            <a:ext cx="972236" cy="6520487"/>
          </a:xfrm>
          <a:prstGeom prst="rect">
            <a:avLst/>
          </a:prstGeom>
        </p:spPr>
      </p:pic>
      <p:sp>
        <p:nvSpPr>
          <p:cNvPr id="4" name="object 4"/>
          <p:cNvSpPr txBox="1"/>
          <p:nvPr/>
        </p:nvSpPr>
        <p:spPr>
          <a:xfrm>
            <a:off x="1632826" y="1941432"/>
            <a:ext cx="15716885" cy="5684761"/>
          </a:xfrm>
          <a:prstGeom prst="rect">
            <a:avLst/>
          </a:prstGeom>
        </p:spPr>
        <p:txBody>
          <a:bodyPr vert="horz" wrap="square" lIns="0" tIns="12700" rIns="0" bIns="0" rtlCol="0">
            <a:spAutoFit/>
          </a:bodyPr>
          <a:lstStyle/>
          <a:p>
            <a:pPr marL="12700" marR="5080" algn="just">
              <a:lnSpc>
                <a:spcPct val="132500"/>
              </a:lnSpc>
              <a:spcBef>
                <a:spcPts val="100"/>
              </a:spcBef>
            </a:pPr>
            <a:r>
              <a:rPr lang="en-US" sz="2800" dirty="0">
                <a:latin typeface="Times New Roman" panose="02020603050405020304" pitchFamily="18" charset="0"/>
                <a:cs typeface="Times New Roman" panose="02020603050405020304" pitchFamily="18" charset="0"/>
              </a:rPr>
              <a:t>In this project, we analyzed and predicted customer churn for a telecom company. Churn refers to the rate at which customers discontinue their services. The dataset contained 5000 entries with 21 features, including service usage metrics, customer plans, and churn indicator. We cleaned the data by dropping irrelevant columns and handling missing values. Exploratory Data Analysis (EDA) was conducted to understand data distributions and correlations. We created new features and encoded categorical variables. A Random Forest Classifier was used to predict churn. The model was evaluated using accuracy, confusion matrix, and classification report. The results indicated that the model performs well, with an accuracy of over 85%. Based on the performance, recommendations were made to further improve the model and reduce churn. This analysis helps telecom companies to understand churn and develop strategies to retain customers and enhance profitability.</a:t>
            </a:r>
            <a:endParaRPr sz="2500" dirty="0">
              <a:latin typeface="Times New Roman" panose="02020603050405020304" pitchFamily="18" charset="0"/>
              <a:cs typeface="Times New Roman" panose="02020603050405020304" pitchFamily="18" charset="0"/>
            </a:endParaRPr>
          </a:p>
        </p:txBody>
      </p:sp>
      <p:sp>
        <p:nvSpPr>
          <p:cNvPr id="5" name="object 5"/>
          <p:cNvSpPr txBox="1">
            <a:spLocks noGrp="1"/>
          </p:cNvSpPr>
          <p:nvPr>
            <p:ph type="title"/>
          </p:nvPr>
        </p:nvSpPr>
        <p:spPr>
          <a:xfrm>
            <a:off x="1662323" y="486984"/>
            <a:ext cx="6354445" cy="782265"/>
          </a:xfrm>
          <a:prstGeom prst="rect">
            <a:avLst/>
          </a:prstGeom>
        </p:spPr>
        <p:txBody>
          <a:bodyPr vert="horz" wrap="square" lIns="0" tIns="12700" rIns="0" bIns="0" rtlCol="0">
            <a:spAutoFit/>
          </a:bodyPr>
          <a:lstStyle/>
          <a:p>
            <a:pPr marL="12700">
              <a:lnSpc>
                <a:spcPct val="100000"/>
              </a:lnSpc>
              <a:spcBef>
                <a:spcPts val="100"/>
              </a:spcBef>
            </a:pPr>
            <a:r>
              <a:rPr sz="5000" spc="210" dirty="0">
                <a:latin typeface="Times New Roman" panose="02020603050405020304" pitchFamily="18" charset="0"/>
                <a:cs typeface="Times New Roman" panose="02020603050405020304" pitchFamily="18" charset="0"/>
              </a:rPr>
              <a:t>ABSTRACT</a:t>
            </a:r>
            <a:r>
              <a:rPr lang="en-US" sz="5000" spc="210" dirty="0">
                <a:latin typeface="Times New Roman" panose="02020603050405020304" pitchFamily="18" charset="0"/>
                <a:cs typeface="Times New Roman" panose="02020603050405020304" pitchFamily="18" charset="0"/>
              </a:rPr>
              <a:t> :</a:t>
            </a:r>
            <a:endParaRPr sz="5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37" y="-2057"/>
            <a:ext cx="8657522" cy="10284535"/>
          </a:xfrm>
          <a:prstGeom prst="rect">
            <a:avLst/>
          </a:prstGeom>
        </p:spPr>
      </p:pic>
      <p:pic>
        <p:nvPicPr>
          <p:cNvPr id="3" name="object 3"/>
          <p:cNvPicPr/>
          <p:nvPr/>
        </p:nvPicPr>
        <p:blipFill>
          <a:blip r:embed="rId3" cstate="print"/>
          <a:stretch>
            <a:fillRect/>
          </a:stretch>
        </p:blipFill>
        <p:spPr>
          <a:xfrm>
            <a:off x="16703223" y="0"/>
            <a:ext cx="1584775" cy="10287000"/>
          </a:xfrm>
          <a:prstGeom prst="rect">
            <a:avLst/>
          </a:prstGeom>
        </p:spPr>
      </p:pic>
      <p:sp>
        <p:nvSpPr>
          <p:cNvPr id="4" name="object 4"/>
          <p:cNvSpPr txBox="1">
            <a:spLocks noGrp="1"/>
          </p:cNvSpPr>
          <p:nvPr>
            <p:ph type="title"/>
          </p:nvPr>
        </p:nvSpPr>
        <p:spPr>
          <a:xfrm>
            <a:off x="3733800" y="161889"/>
            <a:ext cx="8077200" cy="1030698"/>
          </a:xfrm>
          <a:prstGeom prst="rect">
            <a:avLst/>
          </a:prstGeom>
        </p:spPr>
        <p:txBody>
          <a:bodyPr vert="horz" wrap="square" lIns="0" tIns="411130" rIns="0" bIns="0" rtlCol="0">
            <a:spAutoFit/>
          </a:bodyPr>
          <a:lstStyle/>
          <a:p>
            <a:pPr marL="820419" algn="ctr">
              <a:lnSpc>
                <a:spcPct val="100000"/>
              </a:lnSpc>
              <a:spcBef>
                <a:spcPts val="100"/>
              </a:spcBef>
            </a:pPr>
            <a:r>
              <a:rPr lang="en-IN" sz="4000" dirty="0">
                <a:latin typeface="Tahoma" panose="020B0604030504040204" pitchFamily="34" charset="0"/>
                <a:ea typeface="Tahoma" panose="020B0604030504040204" pitchFamily="34" charset="0"/>
                <a:cs typeface="Tahoma" panose="020B0604030504040204" pitchFamily="34" charset="0"/>
              </a:rPr>
              <a:t>What is Churn?</a:t>
            </a:r>
            <a:endParaRPr sz="90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txBox="1"/>
          <p:nvPr/>
        </p:nvSpPr>
        <p:spPr>
          <a:xfrm>
            <a:off x="1010919" y="1902805"/>
            <a:ext cx="15716885" cy="1887183"/>
          </a:xfrm>
          <a:prstGeom prst="rect">
            <a:avLst/>
          </a:prstGeom>
        </p:spPr>
        <p:txBody>
          <a:bodyPr vert="horz" wrap="square" lIns="0" tIns="12700" rIns="0" bIns="0" rtlCol="0">
            <a:spAutoFit/>
          </a:bodyPr>
          <a:lstStyle/>
          <a:p>
            <a:pPr marL="12700" marR="5080" algn="just">
              <a:lnSpc>
                <a:spcPct val="150000"/>
              </a:lnSpc>
              <a:spcBef>
                <a:spcPts val="100"/>
              </a:spcBef>
            </a:pPr>
            <a:r>
              <a:rPr lang="en-US" sz="2800" dirty="0">
                <a:latin typeface="Times New Roman" panose="02020603050405020304" pitchFamily="18" charset="0"/>
                <a:cs typeface="Times New Roman" panose="02020603050405020304" pitchFamily="18" charset="0"/>
              </a:rPr>
              <a:t>Definition 	: Churn is the rate at which customers discontinue their services with a telecom operator.  </a:t>
            </a:r>
          </a:p>
          <a:p>
            <a:pPr marL="12700" marR="5080" algn="just">
              <a:lnSpc>
                <a:spcPct val="150000"/>
              </a:lnSpc>
              <a:spcBef>
                <a:spcPts val="100"/>
              </a:spcBef>
            </a:pPr>
            <a:r>
              <a:rPr lang="en-US" sz="2800" dirty="0">
                <a:latin typeface="Times New Roman" panose="02020603050405020304" pitchFamily="18" charset="0"/>
                <a:cs typeface="Times New Roman" panose="02020603050405020304" pitchFamily="18" charset="0"/>
              </a:rPr>
              <a:t>Impact	: High churn rates can negatively affect profitability and growth.</a:t>
            </a:r>
          </a:p>
          <a:p>
            <a:pPr marL="12700" marR="5080" algn="just">
              <a:lnSpc>
                <a:spcPct val="150000"/>
              </a:lnSpc>
              <a:spcBef>
                <a:spcPts val="100"/>
              </a:spcBef>
            </a:pPr>
            <a:r>
              <a:rPr lang="en-US" sz="2800" dirty="0">
                <a:latin typeface="Times New Roman" panose="02020603050405020304" pitchFamily="18" charset="0"/>
                <a:cs typeface="Times New Roman" panose="02020603050405020304" pitchFamily="18" charset="0"/>
              </a:rPr>
              <a:t>Goals		: Identifying factors contributing to churn and developing strategies to reduce it.</a:t>
            </a:r>
            <a:endParaRPr sz="2500" dirty="0">
              <a:latin typeface="Times New Roman" panose="02020603050405020304" pitchFamily="18" charset="0"/>
              <a:cs typeface="Times New Roman" panose="02020603050405020304" pitchFamily="18" charset="0"/>
            </a:endParaRPr>
          </a:p>
        </p:txBody>
      </p:sp>
      <p:sp>
        <p:nvSpPr>
          <p:cNvPr id="6" name="object 5">
            <a:extLst>
              <a:ext uri="{FF2B5EF4-FFF2-40B4-BE49-F238E27FC236}">
                <a16:creationId xmlns:a16="http://schemas.microsoft.com/office/drawing/2014/main" id="{308678CA-F9CE-3639-1E39-AD96AA396A47}"/>
              </a:ext>
            </a:extLst>
          </p:cNvPr>
          <p:cNvSpPr txBox="1"/>
          <p:nvPr/>
        </p:nvSpPr>
        <p:spPr>
          <a:xfrm>
            <a:off x="986338" y="4468789"/>
            <a:ext cx="15716885" cy="3167021"/>
          </a:xfrm>
          <a:prstGeom prst="rect">
            <a:avLst/>
          </a:prstGeom>
        </p:spPr>
        <p:txBody>
          <a:bodyPr vert="horz" wrap="square" lIns="0" tIns="12700" rIns="0" bIns="0" rtlCol="0">
            <a:spAutoFit/>
          </a:bodyPr>
          <a:lstStyle/>
          <a:p>
            <a:pPr marL="12700" marR="5080" algn="just">
              <a:lnSpc>
                <a:spcPct val="150000"/>
              </a:lnSpc>
              <a:spcBef>
                <a:spcPts val="100"/>
              </a:spcBef>
            </a:pPr>
            <a:r>
              <a:rPr lang="en-US" sz="2800" dirty="0">
                <a:latin typeface="Times New Roman" panose="02020603050405020304" pitchFamily="18" charset="0"/>
                <a:cs typeface="Times New Roman" panose="02020603050405020304" pitchFamily="18" charset="0"/>
              </a:rPr>
              <a:t>	Churn refers to the rate at which customers discontinue their services with a company. In the context of the telecom industry, it measures how many customers stop using a specific telecom service within a certain period of time. High churn rates can negatively impact a company's profitability and growth by reducing their customer base. Understanding and reducing churn is crucial for ensuring long-term success and customer loyalty.</a:t>
            </a: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E277-C6BD-C913-B094-5D74003029F1}"/>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693C8692-729C-376F-776C-B12D5964F9E0}"/>
              </a:ext>
            </a:extLst>
          </p:cNvPr>
          <p:cNvPicPr/>
          <p:nvPr/>
        </p:nvPicPr>
        <p:blipFill>
          <a:blip r:embed="rId2" cstate="print"/>
          <a:stretch>
            <a:fillRect/>
          </a:stretch>
        </p:blipFill>
        <p:spPr>
          <a:xfrm>
            <a:off x="0" y="0"/>
            <a:ext cx="8335604" cy="10286999"/>
          </a:xfrm>
          <a:prstGeom prst="rect">
            <a:avLst/>
          </a:prstGeom>
        </p:spPr>
      </p:pic>
      <p:sp>
        <p:nvSpPr>
          <p:cNvPr id="3" name="object 3">
            <a:extLst>
              <a:ext uri="{FF2B5EF4-FFF2-40B4-BE49-F238E27FC236}">
                <a16:creationId xmlns:a16="http://schemas.microsoft.com/office/drawing/2014/main" id="{0511B982-A05B-AF24-5865-86A047C7BAF9}"/>
              </a:ext>
            </a:extLst>
          </p:cNvPr>
          <p:cNvSpPr txBox="1">
            <a:spLocks noGrp="1"/>
          </p:cNvSpPr>
          <p:nvPr>
            <p:ph type="title"/>
          </p:nvPr>
        </p:nvSpPr>
        <p:spPr>
          <a:xfrm>
            <a:off x="6070600" y="123276"/>
            <a:ext cx="6146800" cy="782265"/>
          </a:xfrm>
          <a:prstGeom prst="rect">
            <a:avLst/>
          </a:prstGeom>
        </p:spPr>
        <p:txBody>
          <a:bodyPr vert="horz" wrap="square" lIns="0" tIns="12700" rIns="0" bIns="0" rtlCol="0">
            <a:spAutoFit/>
          </a:bodyPr>
          <a:lstStyle/>
          <a:p>
            <a:pPr marL="12700">
              <a:lnSpc>
                <a:spcPct val="100000"/>
              </a:lnSpc>
              <a:spcBef>
                <a:spcPts val="100"/>
              </a:spcBef>
            </a:pPr>
            <a:r>
              <a:rPr lang="en-IN" sz="5000" dirty="0">
                <a:latin typeface="Times New Roman" panose="02020603050405020304" pitchFamily="18" charset="0"/>
                <a:cs typeface="Times New Roman" panose="02020603050405020304" pitchFamily="18" charset="0"/>
              </a:rPr>
              <a:t>Dataset Overview</a:t>
            </a:r>
            <a:endParaRPr sz="5000" dirty="0">
              <a:latin typeface="Times New Roman" panose="02020603050405020304" pitchFamily="18" charset="0"/>
              <a:cs typeface="Times New Roman" panose="02020603050405020304" pitchFamily="18" charset="0"/>
            </a:endParaRPr>
          </a:p>
        </p:txBody>
      </p:sp>
      <p:pic>
        <p:nvPicPr>
          <p:cNvPr id="4" name="object 4">
            <a:extLst>
              <a:ext uri="{FF2B5EF4-FFF2-40B4-BE49-F238E27FC236}">
                <a16:creationId xmlns:a16="http://schemas.microsoft.com/office/drawing/2014/main" id="{CB0EA242-F619-A9C8-B38F-FFC5EBD079B8}"/>
              </a:ext>
            </a:extLst>
          </p:cNvPr>
          <p:cNvPicPr/>
          <p:nvPr/>
        </p:nvPicPr>
        <p:blipFill>
          <a:blip r:embed="rId3" cstate="print"/>
          <a:stretch>
            <a:fillRect/>
          </a:stretch>
        </p:blipFill>
        <p:spPr>
          <a:xfrm>
            <a:off x="13198578" y="0"/>
            <a:ext cx="5067299" cy="3330267"/>
          </a:xfrm>
          <a:prstGeom prst="rect">
            <a:avLst/>
          </a:prstGeom>
        </p:spPr>
      </p:pic>
      <p:sp>
        <p:nvSpPr>
          <p:cNvPr id="8" name="object 8">
            <a:extLst>
              <a:ext uri="{FF2B5EF4-FFF2-40B4-BE49-F238E27FC236}">
                <a16:creationId xmlns:a16="http://schemas.microsoft.com/office/drawing/2014/main" id="{0C5B7DDA-4739-C19F-AD2E-F5B1432514A7}"/>
              </a:ext>
            </a:extLst>
          </p:cNvPr>
          <p:cNvSpPr txBox="1"/>
          <p:nvPr/>
        </p:nvSpPr>
        <p:spPr>
          <a:xfrm>
            <a:off x="762000" y="1028816"/>
            <a:ext cx="16405860" cy="9535880"/>
          </a:xfrm>
          <a:prstGeom prst="rect">
            <a:avLst/>
          </a:prstGeom>
        </p:spPr>
        <p:txBody>
          <a:bodyPr vert="horz" wrap="square" lIns="0" tIns="12065" rIns="0" bIns="0" rtlCol="0">
            <a:spAutoFit/>
          </a:bodyPr>
          <a:lstStyle/>
          <a:p>
            <a:pPr marL="457200" indent="-457200" algn="l">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S</a:t>
            </a: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tate: Categorical, for the 51 states and the District of Columbia.</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Area.code</a:t>
            </a:r>
          </a:p>
          <a:p>
            <a:pPr marL="457200" indent="-457200" algn="l">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A</a:t>
            </a: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ccount.length: how long the account has Business Objective</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Been active.</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voice.plan: yes or no, voicemail plan.</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voice.messages: number of voicemail messages.</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intl.plan: yes or no, international plan.</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intl.mins: minutes customer used service to make international calls.</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intl.calls: total number of international calls.</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intl.charge: total international charge.</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day.mins: minutes customer used service during the day.</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day.calls: total number of calls during the day.</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day.charge: total charge during the day.</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eve.mins: minutes customer used service during the evening.</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eve.calls: total number of calls during the evening.</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eve.charge: total charge during the evening.</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night.mins: minutes customer used service during the night.</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night.calls: total number of calls during the night.</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night.charge: total charge during the night.</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customer.calls: number of calls to customer service.</a:t>
            </a:r>
          </a:p>
          <a:p>
            <a:pPr marL="457200" indent="-457200" algn="l">
              <a:buFont typeface="Wingdings" panose="05000000000000000000" pitchFamily="2" charset="2"/>
              <a:buChar char="Ø"/>
            </a:pPr>
            <a:r>
              <a:rPr lang="en-US" sz="2800" b="0" i="0" dirty="0">
                <a:solidFill>
                  <a:schemeClr val="tx1">
                    <a:lumMod val="95000"/>
                    <a:lumOff val="5000"/>
                  </a:schemeClr>
                </a:solidFill>
                <a:effectLst/>
                <a:latin typeface="Times New Roman" panose="02020603050405020304" pitchFamily="18" charset="0"/>
                <a:cs typeface="Times New Roman" panose="02020603050405020304" pitchFamily="18" charset="0"/>
              </a:rPr>
              <a:t>churn: Categorical, yes or no. Indicator of whether the customer has left the company (yes or no).</a:t>
            </a:r>
          </a:p>
          <a:p>
            <a:pPr marL="469900" marR="5080" indent="-457200" algn="just">
              <a:lnSpc>
                <a:spcPct val="117000"/>
              </a:lnSpc>
              <a:spcBef>
                <a:spcPts val="95"/>
              </a:spcBef>
              <a:buFont typeface="Wingdings" panose="05000000000000000000" pitchFamily="2" charset="2"/>
              <a:buChar char="Ø"/>
            </a:pPr>
            <a:endParaRPr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object 8"/>
          <p:cNvSpPr txBox="1"/>
          <p:nvPr/>
        </p:nvSpPr>
        <p:spPr>
          <a:xfrm>
            <a:off x="12241981" y="3848100"/>
            <a:ext cx="6146800" cy="1508298"/>
          </a:xfrm>
          <a:prstGeom prst="rect">
            <a:avLst/>
          </a:prstGeom>
        </p:spPr>
        <p:txBody>
          <a:bodyPr vert="horz" wrap="square" lIns="0" tIns="12065" rIns="0" bIns="0" rtlCol="0">
            <a:spAutoFit/>
          </a:bodyPr>
          <a:lstStyle/>
          <a:p>
            <a:pPr marL="12700" marR="5080" algn="just">
              <a:lnSpc>
                <a:spcPct val="117000"/>
              </a:lnSpc>
              <a:spcBef>
                <a:spcPts val="95"/>
              </a:spcBef>
            </a:pPr>
            <a:r>
              <a:rPr lang="en-US" sz="2800" b="1" dirty="0">
                <a:solidFill>
                  <a:schemeClr val="accent5">
                    <a:lumMod val="75000"/>
                  </a:schemeClr>
                </a:solidFill>
                <a:latin typeface="Times New Roman" panose="02020603050405020304" pitchFamily="18" charset="0"/>
                <a:cs typeface="Times New Roman" panose="02020603050405020304" pitchFamily="18" charset="0"/>
              </a:rPr>
              <a:t>Source</a:t>
            </a:r>
            <a:r>
              <a:rPr lang="en-US" sz="2800" dirty="0">
                <a:solidFill>
                  <a:schemeClr val="accent5">
                    <a:lumMod val="75000"/>
                  </a:schemeClr>
                </a:solidFill>
                <a:latin typeface="Times New Roman" panose="02020603050405020304" pitchFamily="18" charset="0"/>
                <a:cs typeface="Times New Roman" panose="02020603050405020304" pitchFamily="18" charset="0"/>
              </a:rPr>
              <a:t>    : Dataset with 5000 entries. </a:t>
            </a:r>
          </a:p>
          <a:p>
            <a:pPr marL="12700" marR="5080" algn="just">
              <a:lnSpc>
                <a:spcPct val="117000"/>
              </a:lnSpc>
              <a:spcBef>
                <a:spcPts val="95"/>
              </a:spcBef>
            </a:pPr>
            <a:r>
              <a:rPr lang="en-US" sz="2800" b="1" dirty="0">
                <a:solidFill>
                  <a:schemeClr val="accent5">
                    <a:lumMod val="75000"/>
                  </a:schemeClr>
                </a:solidFill>
                <a:latin typeface="Times New Roman" panose="02020603050405020304" pitchFamily="18" charset="0"/>
                <a:cs typeface="Times New Roman" panose="02020603050405020304" pitchFamily="18" charset="0"/>
              </a:rPr>
              <a:t>Features</a:t>
            </a:r>
            <a:r>
              <a:rPr lang="en-US" sz="2800" dirty="0">
                <a:solidFill>
                  <a:schemeClr val="accent5">
                    <a:lumMod val="75000"/>
                  </a:schemeClr>
                </a:solidFill>
                <a:latin typeface="Times New Roman" panose="02020603050405020304" pitchFamily="18" charset="0"/>
                <a:cs typeface="Times New Roman" panose="02020603050405020304" pitchFamily="18" charset="0"/>
              </a:rPr>
              <a:t> : 21 columns </a:t>
            </a:r>
          </a:p>
          <a:p>
            <a:pPr marL="12700" marR="5080" algn="just">
              <a:lnSpc>
                <a:spcPct val="117000"/>
              </a:lnSpc>
              <a:spcBef>
                <a:spcPts val="95"/>
              </a:spcBef>
            </a:pP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83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11" y="1299267"/>
            <a:ext cx="3027715" cy="8987549"/>
          </a:xfrm>
          <a:prstGeom prst="rect">
            <a:avLst/>
          </a:prstGeom>
        </p:spPr>
      </p:pic>
      <p:sp>
        <p:nvSpPr>
          <p:cNvPr id="6" name="object 6"/>
          <p:cNvSpPr txBox="1">
            <a:spLocks noGrp="1"/>
          </p:cNvSpPr>
          <p:nvPr>
            <p:ph type="title"/>
          </p:nvPr>
        </p:nvSpPr>
        <p:spPr>
          <a:xfrm>
            <a:off x="6629400" y="387655"/>
            <a:ext cx="6461125" cy="781624"/>
          </a:xfrm>
          <a:prstGeom prst="rect">
            <a:avLst/>
          </a:prstGeom>
        </p:spPr>
        <p:txBody>
          <a:bodyPr vert="horz" wrap="square" lIns="0" tIns="12065" rIns="0" bIns="0" rtlCol="0">
            <a:spAutoFit/>
          </a:bodyPr>
          <a:lstStyle/>
          <a:p>
            <a:pPr marL="12700">
              <a:lnSpc>
                <a:spcPct val="100000"/>
              </a:lnSpc>
              <a:spcBef>
                <a:spcPts val="95"/>
              </a:spcBef>
            </a:pPr>
            <a:r>
              <a:rPr lang="en-IN" sz="5000" dirty="0">
                <a:latin typeface="Times New Roman" panose="02020603050405020304" pitchFamily="18" charset="0"/>
                <a:cs typeface="Times New Roman" panose="02020603050405020304" pitchFamily="18" charset="0"/>
              </a:rPr>
              <a:t>Data Cleaning</a:t>
            </a:r>
            <a:endParaRPr sz="50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1137418" y="1655124"/>
            <a:ext cx="16443325" cy="2809231"/>
          </a:xfrm>
          <a:prstGeom prst="rect">
            <a:avLst/>
          </a:prstGeom>
        </p:spPr>
        <p:txBody>
          <a:bodyPr vert="horz" wrap="square" lIns="0" tIns="73660" rIns="0" bIns="0" rtlCol="0">
            <a:spAutoFit/>
          </a:bodyPr>
          <a:lstStyle/>
          <a:p>
            <a:pPr marL="12700" algn="just">
              <a:lnSpc>
                <a:spcPct val="150000"/>
              </a:lnSpc>
              <a:spcBef>
                <a:spcPts val="580"/>
              </a:spcBef>
            </a:pPr>
            <a:r>
              <a:rPr lang="en-US" sz="2800" dirty="0"/>
              <a:t>Actions Taken:</a:t>
            </a:r>
          </a:p>
          <a:p>
            <a:pPr marL="469900" indent="-457200" algn="just">
              <a:lnSpc>
                <a:spcPct val="150000"/>
              </a:lnSpc>
              <a:spcBef>
                <a:spcPts val="580"/>
              </a:spcBef>
              <a:buFont typeface="Arial" panose="020B0604020202020204" pitchFamily="34" charset="0"/>
              <a:buChar char="•"/>
            </a:pPr>
            <a:r>
              <a:rPr lang="en-US" sz="2800" dirty="0"/>
              <a:t>Dropped irrelevant columns. </a:t>
            </a:r>
          </a:p>
          <a:p>
            <a:pPr marL="469900" indent="-457200" algn="just">
              <a:lnSpc>
                <a:spcPct val="150000"/>
              </a:lnSpc>
              <a:spcBef>
                <a:spcPts val="580"/>
              </a:spcBef>
              <a:buFont typeface="Arial" panose="020B0604020202020204" pitchFamily="34" charset="0"/>
              <a:buChar char="•"/>
            </a:pPr>
            <a:r>
              <a:rPr lang="en-US" sz="2800" dirty="0"/>
              <a:t>Converted necessary columns to numeric values.</a:t>
            </a:r>
          </a:p>
          <a:p>
            <a:pPr marL="469900" indent="-457200" algn="just">
              <a:lnSpc>
                <a:spcPct val="150000"/>
              </a:lnSpc>
              <a:spcBef>
                <a:spcPts val="580"/>
              </a:spcBef>
              <a:buFont typeface="Arial" panose="020B0604020202020204" pitchFamily="34" charset="0"/>
              <a:buChar char="•"/>
            </a:pPr>
            <a:r>
              <a:rPr lang="en-US" sz="2800" dirty="0"/>
              <a:t>Handled missing values by dropping rows with NaNs.</a:t>
            </a:r>
            <a:endParaRPr sz="2600" dirty="0">
              <a:latin typeface="Tahoma"/>
              <a:cs typeface="Tahoma"/>
            </a:endParaRPr>
          </a:p>
        </p:txBody>
      </p:sp>
      <p:pic>
        <p:nvPicPr>
          <p:cNvPr id="5" name="Picture 4">
            <a:extLst>
              <a:ext uri="{FF2B5EF4-FFF2-40B4-BE49-F238E27FC236}">
                <a16:creationId xmlns:a16="http://schemas.microsoft.com/office/drawing/2014/main" id="{FDE20283-A28B-A2F2-7665-033CDB50CCDF}"/>
              </a:ext>
            </a:extLst>
          </p:cNvPr>
          <p:cNvPicPr>
            <a:picLocks noChangeAspect="1"/>
          </p:cNvPicPr>
          <p:nvPr/>
        </p:nvPicPr>
        <p:blipFill>
          <a:blip r:embed="rId3"/>
          <a:srcRect r="2084" b="60370"/>
          <a:stretch/>
        </p:blipFill>
        <p:spPr>
          <a:xfrm>
            <a:off x="381000" y="5337235"/>
            <a:ext cx="17907000" cy="4076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object 9"/>
          <p:cNvPicPr/>
          <p:nvPr/>
        </p:nvPicPr>
        <p:blipFill>
          <a:blip r:embed="rId2" cstate="print"/>
          <a:stretch>
            <a:fillRect/>
          </a:stretch>
        </p:blipFill>
        <p:spPr>
          <a:xfrm>
            <a:off x="11687482" y="1529864"/>
            <a:ext cx="6600400" cy="8757010"/>
          </a:xfrm>
          <a:prstGeom prst="rect">
            <a:avLst/>
          </a:prstGeom>
        </p:spPr>
      </p:pic>
      <p:pic>
        <p:nvPicPr>
          <p:cNvPr id="14" name="object 2">
            <a:extLst>
              <a:ext uri="{FF2B5EF4-FFF2-40B4-BE49-F238E27FC236}">
                <a16:creationId xmlns:a16="http://schemas.microsoft.com/office/drawing/2014/main" id="{261503D1-A405-B3C6-4909-3C8022FDA58B}"/>
              </a:ext>
            </a:extLst>
          </p:cNvPr>
          <p:cNvPicPr/>
          <p:nvPr/>
        </p:nvPicPr>
        <p:blipFill>
          <a:blip r:embed="rId3" cstate="print"/>
          <a:stretch>
            <a:fillRect/>
          </a:stretch>
        </p:blipFill>
        <p:spPr>
          <a:xfrm>
            <a:off x="0" y="0"/>
            <a:ext cx="8335604" cy="10286999"/>
          </a:xfrm>
          <a:prstGeom prst="rect">
            <a:avLst/>
          </a:prstGeom>
        </p:spPr>
      </p:pic>
      <p:sp>
        <p:nvSpPr>
          <p:cNvPr id="15" name="object 3">
            <a:extLst>
              <a:ext uri="{FF2B5EF4-FFF2-40B4-BE49-F238E27FC236}">
                <a16:creationId xmlns:a16="http://schemas.microsoft.com/office/drawing/2014/main" id="{6908FC40-7626-2553-AC71-4CFD66957964}"/>
              </a:ext>
            </a:extLst>
          </p:cNvPr>
          <p:cNvSpPr txBox="1"/>
          <p:nvPr/>
        </p:nvSpPr>
        <p:spPr>
          <a:xfrm>
            <a:off x="922337" y="1529739"/>
            <a:ext cx="16443325" cy="2044406"/>
          </a:xfrm>
          <a:prstGeom prst="rect">
            <a:avLst/>
          </a:prstGeom>
        </p:spPr>
        <p:txBody>
          <a:bodyPr vert="horz" wrap="square" lIns="0" tIns="69850" rIns="0" bIns="0" rtlCol="0">
            <a:spAutoFit/>
          </a:bodyPr>
          <a:lstStyle/>
          <a:p>
            <a:pPr marL="12700" marR="375285">
              <a:lnSpc>
                <a:spcPct val="114999"/>
              </a:lnSpc>
              <a:spcBef>
                <a:spcPts val="100"/>
              </a:spcBef>
            </a:pPr>
            <a:r>
              <a:rPr lang="en-US" sz="2800" dirty="0"/>
              <a:t>Summary Statistics 	: Overview of the dataset </a:t>
            </a:r>
          </a:p>
          <a:p>
            <a:pPr marL="12700" marR="375285">
              <a:lnSpc>
                <a:spcPct val="114999"/>
              </a:lnSpc>
              <a:spcBef>
                <a:spcPts val="100"/>
              </a:spcBef>
            </a:pPr>
            <a:r>
              <a:rPr lang="en-US" sz="2800" dirty="0"/>
              <a:t>Distribution of Churn	: Visualization of churn rate. </a:t>
            </a:r>
          </a:p>
          <a:p>
            <a:pPr marL="12700" marR="375285">
              <a:lnSpc>
                <a:spcPct val="114999"/>
              </a:lnSpc>
              <a:spcBef>
                <a:spcPts val="100"/>
              </a:spcBef>
            </a:pPr>
            <a:r>
              <a:rPr lang="en-US" sz="2800" dirty="0"/>
              <a:t>Correlation Heatmap	: Show correlations between numerical features.</a:t>
            </a:r>
            <a:endParaRPr lang="en-US" sz="3200" dirty="0">
              <a:latin typeface="Tahoma"/>
              <a:cs typeface="Tahoma"/>
            </a:endParaRPr>
          </a:p>
          <a:p>
            <a:pPr marL="12700" algn="just">
              <a:lnSpc>
                <a:spcPct val="100000"/>
              </a:lnSpc>
              <a:spcBef>
                <a:spcPts val="550"/>
              </a:spcBef>
            </a:pPr>
            <a:endParaRPr sz="2500" dirty="0">
              <a:latin typeface="Tahoma"/>
              <a:cs typeface="Tahoma"/>
            </a:endParaRPr>
          </a:p>
        </p:txBody>
      </p:sp>
      <p:sp>
        <p:nvSpPr>
          <p:cNvPr id="16" name="object 10"/>
          <p:cNvSpPr txBox="1">
            <a:spLocks noGrp="1"/>
          </p:cNvSpPr>
          <p:nvPr>
            <p:ph type="title"/>
          </p:nvPr>
        </p:nvSpPr>
        <p:spPr>
          <a:xfrm>
            <a:off x="3810000" y="495300"/>
            <a:ext cx="13232130" cy="781624"/>
          </a:xfrm>
          <a:prstGeom prst="rect">
            <a:avLst/>
          </a:prstGeom>
        </p:spPr>
        <p:txBody>
          <a:bodyPr vert="horz" wrap="square" lIns="0" tIns="12065" rIns="0" bIns="0" rtlCol="0">
            <a:spAutoFit/>
          </a:bodyPr>
          <a:lstStyle/>
          <a:p>
            <a:pPr marL="12700">
              <a:lnSpc>
                <a:spcPct val="100000"/>
              </a:lnSpc>
              <a:spcBef>
                <a:spcPts val="95"/>
              </a:spcBef>
            </a:pPr>
            <a:r>
              <a:rPr lang="en-IN" sz="5000" dirty="0">
                <a:latin typeface="Times New Roman" panose="02020603050405020304" pitchFamily="18" charset="0"/>
                <a:cs typeface="Times New Roman" panose="02020603050405020304" pitchFamily="18" charset="0"/>
              </a:rPr>
              <a:t>Exploratory Data Analysis (EDA)</a:t>
            </a:r>
            <a:endParaRPr sz="50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867BCB57-0141-319B-11D5-FB5D367ED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766589"/>
            <a:ext cx="7690148" cy="60251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389105" cy="10287000"/>
          </a:xfrm>
          <a:prstGeom prst="rect">
            <a:avLst/>
          </a:prstGeom>
        </p:spPr>
      </p:pic>
      <p:pic>
        <p:nvPicPr>
          <p:cNvPr id="3" name="object 3"/>
          <p:cNvPicPr/>
          <p:nvPr/>
        </p:nvPicPr>
        <p:blipFill>
          <a:blip r:embed="rId3" cstate="print"/>
          <a:stretch>
            <a:fillRect/>
          </a:stretch>
        </p:blipFill>
        <p:spPr>
          <a:xfrm>
            <a:off x="12874234" y="2735211"/>
            <a:ext cx="5420087" cy="7551788"/>
          </a:xfrm>
          <a:prstGeom prst="rect">
            <a:avLst/>
          </a:prstGeom>
        </p:spPr>
      </p:pic>
      <p:sp>
        <p:nvSpPr>
          <p:cNvPr id="14" name="Title 13">
            <a:extLst>
              <a:ext uri="{FF2B5EF4-FFF2-40B4-BE49-F238E27FC236}">
                <a16:creationId xmlns:a16="http://schemas.microsoft.com/office/drawing/2014/main" id="{5BCAD0C2-CA12-BDF9-FA8E-C9E6D3C979C2}"/>
              </a:ext>
            </a:extLst>
          </p:cNvPr>
          <p:cNvSpPr>
            <a:spLocks noGrp="1"/>
          </p:cNvSpPr>
          <p:nvPr>
            <p:ph type="title"/>
          </p:nvPr>
        </p:nvSpPr>
        <p:spPr>
          <a:xfrm>
            <a:off x="5140955" y="246559"/>
            <a:ext cx="8496300" cy="815608"/>
          </a:xfrm>
        </p:spPr>
        <p:txBody>
          <a:bodyPr/>
          <a:lstStyle/>
          <a:p>
            <a:r>
              <a:rPr lang="en-IN" dirty="0"/>
              <a:t>Data Visualization</a:t>
            </a:r>
          </a:p>
        </p:txBody>
      </p:sp>
      <p:sp>
        <p:nvSpPr>
          <p:cNvPr id="15" name="object 3"/>
          <p:cNvSpPr txBox="1"/>
          <p:nvPr/>
        </p:nvSpPr>
        <p:spPr>
          <a:xfrm>
            <a:off x="922479" y="1506067"/>
            <a:ext cx="16443325" cy="1358834"/>
          </a:xfrm>
          <a:prstGeom prst="rect">
            <a:avLst/>
          </a:prstGeom>
        </p:spPr>
        <p:txBody>
          <a:bodyPr vert="horz" wrap="square" lIns="0" tIns="69850" rIns="0" bIns="0" rtlCol="0">
            <a:spAutoFit/>
          </a:bodyPr>
          <a:lstStyle/>
          <a:p>
            <a:pPr marL="12700" algn="just">
              <a:lnSpc>
                <a:spcPct val="150000"/>
              </a:lnSpc>
              <a:spcBef>
                <a:spcPts val="550"/>
              </a:spcBef>
            </a:pPr>
            <a:r>
              <a:rPr lang="en-US" sz="2800" dirty="0"/>
              <a:t>Churn by State		: Stacked bar chart of churn rate by state.</a:t>
            </a:r>
          </a:p>
          <a:p>
            <a:pPr marL="12700" algn="just">
              <a:lnSpc>
                <a:spcPct val="150000"/>
              </a:lnSpc>
              <a:spcBef>
                <a:spcPts val="550"/>
              </a:spcBef>
            </a:pPr>
            <a:r>
              <a:rPr lang="en-US" sz="2800" dirty="0"/>
              <a:t>Day Charge vs Churn	: Boxplot comparing day charge with churn.</a:t>
            </a:r>
            <a:endParaRPr sz="2500" dirty="0">
              <a:latin typeface="Tahoma"/>
              <a:cs typeface="Tahoma"/>
            </a:endParaRPr>
          </a:p>
        </p:txBody>
      </p:sp>
      <p:pic>
        <p:nvPicPr>
          <p:cNvPr id="3074" name="Picture 2">
            <a:extLst>
              <a:ext uri="{FF2B5EF4-FFF2-40B4-BE49-F238E27FC236}">
                <a16:creationId xmlns:a16="http://schemas.microsoft.com/office/drawing/2014/main" id="{12115D36-6D3D-A3B0-79FA-D7E5A0FB0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619500"/>
            <a:ext cx="11010900" cy="5295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TotalTime>
  <Words>1026</Words>
  <Application>Microsoft Office PowerPoint</Application>
  <PresentationFormat>Custom</PresentationFormat>
  <Paragraphs>107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Tahoma</vt:lpstr>
      <vt:lpstr>Times New Roman</vt:lpstr>
      <vt:lpstr>Wingdings</vt:lpstr>
      <vt:lpstr>Office Theme</vt:lpstr>
      <vt:lpstr>PowerPoint Presentation</vt:lpstr>
      <vt:lpstr>TEAM</vt:lpstr>
      <vt:lpstr>CONTENT</vt:lpstr>
      <vt:lpstr>ABSTRACT :</vt:lpstr>
      <vt:lpstr>What is Churn?</vt:lpstr>
      <vt:lpstr>Dataset Overview</vt:lpstr>
      <vt:lpstr>Data Cleaning</vt:lpstr>
      <vt:lpstr>Exploratory Data Analysis (EDA)</vt:lpstr>
      <vt:lpstr>Data Visualization</vt:lpstr>
      <vt:lpstr>Data Visualization</vt:lpstr>
      <vt:lpstr>Feature Engineering</vt:lpstr>
      <vt:lpstr>Model Building</vt:lpstr>
      <vt:lpstr>Model Evaluation</vt:lpstr>
      <vt:lpstr>Performance Feedback </vt:lpstr>
      <vt:lpstr>Deployment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Modern and Minimal Company Profile Presentation</dc:title>
  <dc:creator>Eswar Chand.</dc:creator>
  <cp:keywords>DAFuTHJHi_0,BAEhXXQ4y70</cp:keywords>
  <cp:lastModifiedBy>Jaya Prakash</cp:lastModifiedBy>
  <cp:revision>16</cp:revision>
  <dcterms:created xsi:type="dcterms:W3CDTF">2025-02-06T07:37:54Z</dcterms:created>
  <dcterms:modified xsi:type="dcterms:W3CDTF">2025-02-06T10:37:46Z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2024-04-14T00:00:00Z</vt:filetime>
  </property>
  <property fmtid="{D5CDD505-2E9C-101B-9397-08002B2CF9AE}" pid="3" name="Creator">
    <vt:lpwstr>Canva</vt:lpwstr>
  </property>
  <property fmtid="{D5CDD505-2E9C-101B-9397-08002B2CF9AE}" pid="4" name="LastSaved">
    <vt:filetime>2025-02-06T00:00:00Z</vt:filetime>
  </property>
  <property fmtid="{D5CDD505-2E9C-101B-9397-08002B2CF9AE}" pid="5" name="Producer">
    <vt:lpwstr>Canva</vt:lpwstr>
  </property>
</Properties>
</file>